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8" r:id="rId4"/>
    <p:sldId id="275" r:id="rId5"/>
    <p:sldId id="259" r:id="rId6"/>
    <p:sldId id="260" r:id="rId7"/>
    <p:sldId id="261" r:id="rId8"/>
    <p:sldId id="264" r:id="rId9"/>
    <p:sldId id="262" r:id="rId10"/>
    <p:sldId id="274" r:id="rId11"/>
    <p:sldId id="263" r:id="rId12"/>
    <p:sldId id="267" r:id="rId13"/>
    <p:sldId id="269" r:id="rId14"/>
    <p:sldId id="265" r:id="rId15"/>
    <p:sldId id="266" r:id="rId16"/>
    <p:sldId id="270" r:id="rId17"/>
    <p:sldId id="271" r:id="rId18"/>
    <p:sldId id="272" r:id="rId19"/>
    <p:sldId id="273"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2544ED-AC3D-0749-85E3-1E2FEC125893}" v="216" dt="2024-04-23T00:58:23.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8"/>
    <p:restoredTop sz="94710"/>
  </p:normalViewPr>
  <p:slideViewPr>
    <p:cSldViewPr snapToGrid="0">
      <p:cViewPr varScale="1">
        <p:scale>
          <a:sx n="144" d="100"/>
          <a:sy n="144" d="100"/>
        </p:scale>
        <p:origin x="232" y="312"/>
      </p:cViewPr>
      <p:guideLst/>
    </p:cSldViewPr>
  </p:slideViewPr>
  <p:outlineViewPr>
    <p:cViewPr>
      <p:scale>
        <a:sx n="33" d="100"/>
        <a:sy n="33" d="100"/>
      </p:scale>
      <p:origin x="-4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49C1F-E8AA-40F1-B9AB-E5E3C2AB012F}"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AADDEC9-440D-41EF-A702-94210A272DCF}">
      <dgm:prSet/>
      <dgm:spPr/>
      <dgm:t>
        <a:bodyPr/>
        <a:lstStyle/>
        <a:p>
          <a:pPr>
            <a:lnSpc>
              <a:spcPct val="100000"/>
            </a:lnSpc>
            <a:defRPr cap="all"/>
          </a:pPr>
          <a:r>
            <a:rPr lang="en-US" b="1" i="0" baseline="0" dirty="0"/>
            <a:t>Login/Sign-up</a:t>
          </a:r>
          <a:r>
            <a:rPr lang="en-US" b="0" i="0" baseline="0" dirty="0"/>
            <a:t> </a:t>
          </a:r>
          <a:endParaRPr lang="en-US" dirty="0"/>
        </a:p>
      </dgm:t>
    </dgm:pt>
    <dgm:pt modelId="{BE8833D7-45A8-4341-AD77-60E7B12B0019}" type="parTrans" cxnId="{96597A94-A5F7-4219-8EEC-C0CD88C72490}">
      <dgm:prSet/>
      <dgm:spPr/>
      <dgm:t>
        <a:bodyPr/>
        <a:lstStyle/>
        <a:p>
          <a:endParaRPr lang="en-US"/>
        </a:p>
      </dgm:t>
    </dgm:pt>
    <dgm:pt modelId="{F3E27676-3906-42BB-80D3-476A85E1D4AE}" type="sibTrans" cxnId="{96597A94-A5F7-4219-8EEC-C0CD88C72490}">
      <dgm:prSet/>
      <dgm:spPr/>
      <dgm:t>
        <a:bodyPr/>
        <a:lstStyle/>
        <a:p>
          <a:endParaRPr lang="en-US"/>
        </a:p>
      </dgm:t>
    </dgm:pt>
    <dgm:pt modelId="{295E7DDD-3276-4AB1-B49D-9EB78876DE71}">
      <dgm:prSet/>
      <dgm:spPr/>
      <dgm:t>
        <a:bodyPr/>
        <a:lstStyle/>
        <a:p>
          <a:pPr>
            <a:lnSpc>
              <a:spcPct val="100000"/>
            </a:lnSpc>
            <a:defRPr cap="all"/>
          </a:pPr>
          <a:r>
            <a:rPr lang="en-US" b="1" i="0" baseline="0"/>
            <a:t>Donations/Fundraiser</a:t>
          </a:r>
          <a:r>
            <a:rPr lang="en-US" b="0" i="0" baseline="0"/>
            <a:t> </a:t>
          </a:r>
          <a:endParaRPr lang="en-US"/>
        </a:p>
      </dgm:t>
    </dgm:pt>
    <dgm:pt modelId="{337CF168-00CC-4F70-BC85-068355D38367}" type="parTrans" cxnId="{C40D2A68-4FAE-49E7-83BC-790F43A3A289}">
      <dgm:prSet/>
      <dgm:spPr/>
      <dgm:t>
        <a:bodyPr/>
        <a:lstStyle/>
        <a:p>
          <a:endParaRPr lang="en-US"/>
        </a:p>
      </dgm:t>
    </dgm:pt>
    <dgm:pt modelId="{EB222031-BDD4-46CA-911B-6C8D8FABECE9}" type="sibTrans" cxnId="{C40D2A68-4FAE-49E7-83BC-790F43A3A289}">
      <dgm:prSet/>
      <dgm:spPr/>
      <dgm:t>
        <a:bodyPr/>
        <a:lstStyle/>
        <a:p>
          <a:endParaRPr lang="en-US"/>
        </a:p>
      </dgm:t>
    </dgm:pt>
    <dgm:pt modelId="{5C5F316E-1B02-4F68-876B-77DEAA070C4F}">
      <dgm:prSet/>
      <dgm:spPr/>
      <dgm:t>
        <a:bodyPr/>
        <a:lstStyle/>
        <a:p>
          <a:pPr>
            <a:lnSpc>
              <a:spcPct val="100000"/>
            </a:lnSpc>
            <a:defRPr cap="all"/>
          </a:pPr>
          <a:r>
            <a:rPr lang="en-US" b="1" i="0" baseline="0"/>
            <a:t>Camp Management</a:t>
          </a:r>
          <a:endParaRPr lang="en-US"/>
        </a:p>
      </dgm:t>
    </dgm:pt>
    <dgm:pt modelId="{0C27B13D-F14A-461C-AB82-C817E697B0CB}" type="parTrans" cxnId="{D4F840E2-4781-4B3E-9CAA-FC9CB6B0A319}">
      <dgm:prSet/>
      <dgm:spPr/>
      <dgm:t>
        <a:bodyPr/>
        <a:lstStyle/>
        <a:p>
          <a:endParaRPr lang="en-US"/>
        </a:p>
      </dgm:t>
    </dgm:pt>
    <dgm:pt modelId="{C12CA1D3-353F-4F2A-9107-8BB6722E8E8D}" type="sibTrans" cxnId="{D4F840E2-4781-4B3E-9CAA-FC9CB6B0A319}">
      <dgm:prSet/>
      <dgm:spPr/>
      <dgm:t>
        <a:bodyPr/>
        <a:lstStyle/>
        <a:p>
          <a:endParaRPr lang="en-US"/>
        </a:p>
      </dgm:t>
    </dgm:pt>
    <dgm:pt modelId="{BCE6E558-1CCE-47E7-89A7-C681F7DF1666}">
      <dgm:prSet/>
      <dgm:spPr/>
      <dgm:t>
        <a:bodyPr/>
        <a:lstStyle/>
        <a:p>
          <a:pPr>
            <a:lnSpc>
              <a:spcPct val="100000"/>
            </a:lnSpc>
            <a:defRPr cap="all"/>
          </a:pPr>
          <a:r>
            <a:rPr lang="en-US" b="1" i="0" baseline="0" dirty="0"/>
            <a:t>Notifications and Alerts</a:t>
          </a:r>
          <a:endParaRPr lang="en-US" dirty="0"/>
        </a:p>
      </dgm:t>
    </dgm:pt>
    <dgm:pt modelId="{3A1B997C-CD2B-42CA-BDB0-596461D3BA97}" type="parTrans" cxnId="{935E0AC7-674B-487E-A463-5670DF28539B}">
      <dgm:prSet/>
      <dgm:spPr/>
      <dgm:t>
        <a:bodyPr/>
        <a:lstStyle/>
        <a:p>
          <a:endParaRPr lang="en-US"/>
        </a:p>
      </dgm:t>
    </dgm:pt>
    <dgm:pt modelId="{0924AC73-2859-4BC6-88DD-E0348C54C9D9}" type="sibTrans" cxnId="{935E0AC7-674B-487E-A463-5670DF28539B}">
      <dgm:prSet/>
      <dgm:spPr/>
      <dgm:t>
        <a:bodyPr/>
        <a:lstStyle/>
        <a:p>
          <a:endParaRPr lang="en-US"/>
        </a:p>
      </dgm:t>
    </dgm:pt>
    <dgm:pt modelId="{E13761A7-B672-47D6-89AC-242E5A5C5C3D}">
      <dgm:prSet/>
      <dgm:spPr/>
      <dgm:t>
        <a:bodyPr/>
        <a:lstStyle/>
        <a:p>
          <a:pPr>
            <a:lnSpc>
              <a:spcPct val="100000"/>
            </a:lnSpc>
            <a:defRPr cap="all"/>
          </a:pPr>
          <a:r>
            <a:rPr lang="en-US" b="1" i="0" baseline="0"/>
            <a:t>Services</a:t>
          </a:r>
          <a:endParaRPr lang="en-US"/>
        </a:p>
      </dgm:t>
    </dgm:pt>
    <dgm:pt modelId="{F4891A98-909D-4FEB-90ED-7193FA9569D6}" type="parTrans" cxnId="{FC34E91E-C69C-424A-B213-A3E7F9072464}">
      <dgm:prSet/>
      <dgm:spPr/>
      <dgm:t>
        <a:bodyPr/>
        <a:lstStyle/>
        <a:p>
          <a:endParaRPr lang="en-US"/>
        </a:p>
      </dgm:t>
    </dgm:pt>
    <dgm:pt modelId="{0EEFF6B8-2E73-436C-A724-E609B502CD14}" type="sibTrans" cxnId="{FC34E91E-C69C-424A-B213-A3E7F9072464}">
      <dgm:prSet/>
      <dgm:spPr/>
      <dgm:t>
        <a:bodyPr/>
        <a:lstStyle/>
        <a:p>
          <a:endParaRPr lang="en-US"/>
        </a:p>
      </dgm:t>
    </dgm:pt>
    <dgm:pt modelId="{4FE0002E-1A20-460E-B3A4-94E9A2FF349D}" type="pres">
      <dgm:prSet presAssocID="{12A49C1F-E8AA-40F1-B9AB-E5E3C2AB012F}" presName="root" presStyleCnt="0">
        <dgm:presLayoutVars>
          <dgm:dir/>
          <dgm:resizeHandles val="exact"/>
        </dgm:presLayoutVars>
      </dgm:prSet>
      <dgm:spPr/>
    </dgm:pt>
    <dgm:pt modelId="{E316C7FA-66D5-4F43-AB34-4AED5A00F36F}" type="pres">
      <dgm:prSet presAssocID="{6AADDEC9-440D-41EF-A702-94210A272DCF}" presName="compNode" presStyleCnt="0"/>
      <dgm:spPr/>
    </dgm:pt>
    <dgm:pt modelId="{29332C63-6905-48B5-B8F8-4DCC7AF612B2}" type="pres">
      <dgm:prSet presAssocID="{6AADDEC9-440D-41EF-A702-94210A272DCF}" presName="iconBgRect" presStyleLbl="bgShp" presStyleIdx="0" presStyleCnt="5"/>
      <dgm:spPr/>
    </dgm:pt>
    <dgm:pt modelId="{084B0AF5-6259-45F3-B47D-F9E846E1B1DE}" type="pres">
      <dgm:prSet presAssocID="{6AADDEC9-440D-41EF-A702-94210A272D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EA784E30-F341-4C9D-B1FE-2EC2EFEF9A3C}" type="pres">
      <dgm:prSet presAssocID="{6AADDEC9-440D-41EF-A702-94210A272DCF}" presName="spaceRect" presStyleCnt="0"/>
      <dgm:spPr/>
    </dgm:pt>
    <dgm:pt modelId="{C19944DC-4807-4207-A9A5-0AA9EF6FD709}" type="pres">
      <dgm:prSet presAssocID="{6AADDEC9-440D-41EF-A702-94210A272DCF}" presName="textRect" presStyleLbl="revTx" presStyleIdx="0" presStyleCnt="5">
        <dgm:presLayoutVars>
          <dgm:chMax val="1"/>
          <dgm:chPref val="1"/>
        </dgm:presLayoutVars>
      </dgm:prSet>
      <dgm:spPr/>
    </dgm:pt>
    <dgm:pt modelId="{14626669-97F4-44EA-B62D-68649EAEA93A}" type="pres">
      <dgm:prSet presAssocID="{F3E27676-3906-42BB-80D3-476A85E1D4AE}" presName="sibTrans" presStyleCnt="0"/>
      <dgm:spPr/>
    </dgm:pt>
    <dgm:pt modelId="{39F200FA-1E4B-4EFE-836F-7C3106ACBA5C}" type="pres">
      <dgm:prSet presAssocID="{295E7DDD-3276-4AB1-B49D-9EB78876DE71}" presName="compNode" presStyleCnt="0"/>
      <dgm:spPr/>
    </dgm:pt>
    <dgm:pt modelId="{73924437-2746-44AD-A75A-EE8ACF658C0C}" type="pres">
      <dgm:prSet presAssocID="{295E7DDD-3276-4AB1-B49D-9EB78876DE71}" presName="iconBgRect" presStyleLbl="bgShp" presStyleIdx="1" presStyleCnt="5"/>
      <dgm:spPr/>
    </dgm:pt>
    <dgm:pt modelId="{A518E527-D691-44FF-8ADF-238A6DB4A2AD}" type="pres">
      <dgm:prSet presAssocID="{295E7DDD-3276-4AB1-B49D-9EB78876DE7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A342FA90-5454-4FD1-BBD7-243E2D5208D6}" type="pres">
      <dgm:prSet presAssocID="{295E7DDD-3276-4AB1-B49D-9EB78876DE71}" presName="spaceRect" presStyleCnt="0"/>
      <dgm:spPr/>
    </dgm:pt>
    <dgm:pt modelId="{D0115DC7-0FF6-42CA-AC92-EBB86F5F87DC}" type="pres">
      <dgm:prSet presAssocID="{295E7DDD-3276-4AB1-B49D-9EB78876DE71}" presName="textRect" presStyleLbl="revTx" presStyleIdx="1" presStyleCnt="5">
        <dgm:presLayoutVars>
          <dgm:chMax val="1"/>
          <dgm:chPref val="1"/>
        </dgm:presLayoutVars>
      </dgm:prSet>
      <dgm:spPr/>
    </dgm:pt>
    <dgm:pt modelId="{FEF95C50-094B-4238-99F5-4C75CC4C8755}" type="pres">
      <dgm:prSet presAssocID="{EB222031-BDD4-46CA-911B-6C8D8FABECE9}" presName="sibTrans" presStyleCnt="0"/>
      <dgm:spPr/>
    </dgm:pt>
    <dgm:pt modelId="{E22A9CBC-6C2E-4FF2-90D3-365DF532F646}" type="pres">
      <dgm:prSet presAssocID="{5C5F316E-1B02-4F68-876B-77DEAA070C4F}" presName="compNode" presStyleCnt="0"/>
      <dgm:spPr/>
    </dgm:pt>
    <dgm:pt modelId="{96C5CAB9-94AD-4A65-A0DD-252D87416922}" type="pres">
      <dgm:prSet presAssocID="{5C5F316E-1B02-4F68-876B-77DEAA070C4F}" presName="iconBgRect" presStyleLbl="bgShp" presStyleIdx="2" presStyleCnt="5"/>
      <dgm:spPr/>
    </dgm:pt>
    <dgm:pt modelId="{4B67BDA4-3672-464A-8254-50E09BE2AD5E}" type="pres">
      <dgm:prSet presAssocID="{5C5F316E-1B02-4F68-876B-77DEAA070C4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nt"/>
        </a:ext>
      </dgm:extLst>
    </dgm:pt>
    <dgm:pt modelId="{64FA3C69-FBEF-4ADD-A124-D10030C9563C}" type="pres">
      <dgm:prSet presAssocID="{5C5F316E-1B02-4F68-876B-77DEAA070C4F}" presName="spaceRect" presStyleCnt="0"/>
      <dgm:spPr/>
    </dgm:pt>
    <dgm:pt modelId="{3623B5E9-9C24-4D4C-80CA-4A0471B8A063}" type="pres">
      <dgm:prSet presAssocID="{5C5F316E-1B02-4F68-876B-77DEAA070C4F}" presName="textRect" presStyleLbl="revTx" presStyleIdx="2" presStyleCnt="5">
        <dgm:presLayoutVars>
          <dgm:chMax val="1"/>
          <dgm:chPref val="1"/>
        </dgm:presLayoutVars>
      </dgm:prSet>
      <dgm:spPr/>
    </dgm:pt>
    <dgm:pt modelId="{F7881287-C20A-4504-A100-BD7746893C61}" type="pres">
      <dgm:prSet presAssocID="{C12CA1D3-353F-4F2A-9107-8BB6722E8E8D}" presName="sibTrans" presStyleCnt="0"/>
      <dgm:spPr/>
    </dgm:pt>
    <dgm:pt modelId="{14B62368-BF47-44FD-A195-85F5FFAB6BC4}" type="pres">
      <dgm:prSet presAssocID="{BCE6E558-1CCE-47E7-89A7-C681F7DF1666}" presName="compNode" presStyleCnt="0"/>
      <dgm:spPr/>
    </dgm:pt>
    <dgm:pt modelId="{996221FD-3C78-4633-AEB2-3205AB073DBF}" type="pres">
      <dgm:prSet presAssocID="{BCE6E558-1CCE-47E7-89A7-C681F7DF1666}" presName="iconBgRect" presStyleLbl="bgShp" presStyleIdx="3" presStyleCnt="5"/>
      <dgm:spPr/>
    </dgm:pt>
    <dgm:pt modelId="{8245045E-21FD-44EB-BBA6-FA4622FF9847}" type="pres">
      <dgm:prSet presAssocID="{BCE6E558-1CCE-47E7-89A7-C681F7DF16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ell"/>
        </a:ext>
      </dgm:extLst>
    </dgm:pt>
    <dgm:pt modelId="{B5E53725-848F-40A2-8A02-E1F1E9316212}" type="pres">
      <dgm:prSet presAssocID="{BCE6E558-1CCE-47E7-89A7-C681F7DF1666}" presName="spaceRect" presStyleCnt="0"/>
      <dgm:spPr/>
    </dgm:pt>
    <dgm:pt modelId="{D768BCF3-CBD5-4828-BA2B-91296ECCB8CE}" type="pres">
      <dgm:prSet presAssocID="{BCE6E558-1CCE-47E7-89A7-C681F7DF1666}" presName="textRect" presStyleLbl="revTx" presStyleIdx="3" presStyleCnt="5">
        <dgm:presLayoutVars>
          <dgm:chMax val="1"/>
          <dgm:chPref val="1"/>
        </dgm:presLayoutVars>
      </dgm:prSet>
      <dgm:spPr/>
    </dgm:pt>
    <dgm:pt modelId="{67BFEA5D-00EF-4FA7-9D88-25621E153969}" type="pres">
      <dgm:prSet presAssocID="{0924AC73-2859-4BC6-88DD-E0348C54C9D9}" presName="sibTrans" presStyleCnt="0"/>
      <dgm:spPr/>
    </dgm:pt>
    <dgm:pt modelId="{D35FCB7D-7CBD-45F3-A423-867CD45C7460}" type="pres">
      <dgm:prSet presAssocID="{E13761A7-B672-47D6-89AC-242E5A5C5C3D}" presName="compNode" presStyleCnt="0"/>
      <dgm:spPr/>
    </dgm:pt>
    <dgm:pt modelId="{057510B9-4AC2-4720-B5BE-9074EB49F08B}" type="pres">
      <dgm:prSet presAssocID="{E13761A7-B672-47D6-89AC-242E5A5C5C3D}" presName="iconBgRect" presStyleLbl="bgShp" presStyleIdx="4" presStyleCnt="5"/>
      <dgm:spPr/>
    </dgm:pt>
    <dgm:pt modelId="{FB99462C-1A04-469E-A6F2-9C6B0BBCB112}" type="pres">
      <dgm:prSet presAssocID="{E13761A7-B672-47D6-89AC-242E5A5C5C3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DE6D1480-DEF3-41D8-9A1C-001F2C816DE8}" type="pres">
      <dgm:prSet presAssocID="{E13761A7-B672-47D6-89AC-242E5A5C5C3D}" presName="spaceRect" presStyleCnt="0"/>
      <dgm:spPr/>
    </dgm:pt>
    <dgm:pt modelId="{D3B00E87-297C-4728-A1DC-545EFE0F8F5F}" type="pres">
      <dgm:prSet presAssocID="{E13761A7-B672-47D6-89AC-242E5A5C5C3D}" presName="textRect" presStyleLbl="revTx" presStyleIdx="4" presStyleCnt="5">
        <dgm:presLayoutVars>
          <dgm:chMax val="1"/>
          <dgm:chPref val="1"/>
        </dgm:presLayoutVars>
      </dgm:prSet>
      <dgm:spPr/>
    </dgm:pt>
  </dgm:ptLst>
  <dgm:cxnLst>
    <dgm:cxn modelId="{3737AA03-68BE-4E58-8948-B6A49253A60D}" type="presOf" srcId="{12A49C1F-E8AA-40F1-B9AB-E5E3C2AB012F}" destId="{4FE0002E-1A20-460E-B3A4-94E9A2FF349D}" srcOrd="0" destOrd="0" presId="urn:microsoft.com/office/officeart/2018/5/layout/IconCircleLabelList"/>
    <dgm:cxn modelId="{19E45F11-3D48-4F2F-A99F-3C636924F7DB}" type="presOf" srcId="{BCE6E558-1CCE-47E7-89A7-C681F7DF1666}" destId="{D768BCF3-CBD5-4828-BA2B-91296ECCB8CE}" srcOrd="0" destOrd="0" presId="urn:microsoft.com/office/officeart/2018/5/layout/IconCircleLabelList"/>
    <dgm:cxn modelId="{31EDF212-E289-4884-9481-4AE0BFD25EF2}" type="presOf" srcId="{E13761A7-B672-47D6-89AC-242E5A5C5C3D}" destId="{D3B00E87-297C-4728-A1DC-545EFE0F8F5F}" srcOrd="0" destOrd="0" presId="urn:microsoft.com/office/officeart/2018/5/layout/IconCircleLabelList"/>
    <dgm:cxn modelId="{FC34E91E-C69C-424A-B213-A3E7F9072464}" srcId="{12A49C1F-E8AA-40F1-B9AB-E5E3C2AB012F}" destId="{E13761A7-B672-47D6-89AC-242E5A5C5C3D}" srcOrd="4" destOrd="0" parTransId="{F4891A98-909D-4FEB-90ED-7193FA9569D6}" sibTransId="{0EEFF6B8-2E73-436C-A724-E609B502CD14}"/>
    <dgm:cxn modelId="{8DF0D660-F212-45AF-925D-524EF3DF5782}" type="presOf" srcId="{295E7DDD-3276-4AB1-B49D-9EB78876DE71}" destId="{D0115DC7-0FF6-42CA-AC92-EBB86F5F87DC}" srcOrd="0" destOrd="0" presId="urn:microsoft.com/office/officeart/2018/5/layout/IconCircleLabelList"/>
    <dgm:cxn modelId="{C40D2A68-4FAE-49E7-83BC-790F43A3A289}" srcId="{12A49C1F-E8AA-40F1-B9AB-E5E3C2AB012F}" destId="{295E7DDD-3276-4AB1-B49D-9EB78876DE71}" srcOrd="1" destOrd="0" parTransId="{337CF168-00CC-4F70-BC85-068355D38367}" sibTransId="{EB222031-BDD4-46CA-911B-6C8D8FABECE9}"/>
    <dgm:cxn modelId="{96597A94-A5F7-4219-8EEC-C0CD88C72490}" srcId="{12A49C1F-E8AA-40F1-B9AB-E5E3C2AB012F}" destId="{6AADDEC9-440D-41EF-A702-94210A272DCF}" srcOrd="0" destOrd="0" parTransId="{BE8833D7-45A8-4341-AD77-60E7B12B0019}" sibTransId="{F3E27676-3906-42BB-80D3-476A85E1D4AE}"/>
    <dgm:cxn modelId="{935E0AC7-674B-487E-A463-5670DF28539B}" srcId="{12A49C1F-E8AA-40F1-B9AB-E5E3C2AB012F}" destId="{BCE6E558-1CCE-47E7-89A7-C681F7DF1666}" srcOrd="3" destOrd="0" parTransId="{3A1B997C-CD2B-42CA-BDB0-596461D3BA97}" sibTransId="{0924AC73-2859-4BC6-88DD-E0348C54C9D9}"/>
    <dgm:cxn modelId="{978AF2DE-ECDF-4D9B-91AD-A48E445F2E4C}" type="presOf" srcId="{6AADDEC9-440D-41EF-A702-94210A272DCF}" destId="{C19944DC-4807-4207-A9A5-0AA9EF6FD709}" srcOrd="0" destOrd="0" presId="urn:microsoft.com/office/officeart/2018/5/layout/IconCircleLabelList"/>
    <dgm:cxn modelId="{D4F840E2-4781-4B3E-9CAA-FC9CB6B0A319}" srcId="{12A49C1F-E8AA-40F1-B9AB-E5E3C2AB012F}" destId="{5C5F316E-1B02-4F68-876B-77DEAA070C4F}" srcOrd="2" destOrd="0" parTransId="{0C27B13D-F14A-461C-AB82-C817E697B0CB}" sibTransId="{C12CA1D3-353F-4F2A-9107-8BB6722E8E8D}"/>
    <dgm:cxn modelId="{344B97F1-5C18-4238-817F-B7B490281FA3}" type="presOf" srcId="{5C5F316E-1B02-4F68-876B-77DEAA070C4F}" destId="{3623B5E9-9C24-4D4C-80CA-4A0471B8A063}" srcOrd="0" destOrd="0" presId="urn:microsoft.com/office/officeart/2018/5/layout/IconCircleLabelList"/>
    <dgm:cxn modelId="{F1CEC824-7EB2-49DC-934B-6E92C125509D}" type="presParOf" srcId="{4FE0002E-1A20-460E-B3A4-94E9A2FF349D}" destId="{E316C7FA-66D5-4F43-AB34-4AED5A00F36F}" srcOrd="0" destOrd="0" presId="urn:microsoft.com/office/officeart/2018/5/layout/IconCircleLabelList"/>
    <dgm:cxn modelId="{143CFF97-2826-4666-B94E-E957B53A31E6}" type="presParOf" srcId="{E316C7FA-66D5-4F43-AB34-4AED5A00F36F}" destId="{29332C63-6905-48B5-B8F8-4DCC7AF612B2}" srcOrd="0" destOrd="0" presId="urn:microsoft.com/office/officeart/2018/5/layout/IconCircleLabelList"/>
    <dgm:cxn modelId="{100D9327-04CE-4E3B-ACEB-EA601123A6C5}" type="presParOf" srcId="{E316C7FA-66D5-4F43-AB34-4AED5A00F36F}" destId="{084B0AF5-6259-45F3-B47D-F9E846E1B1DE}" srcOrd="1" destOrd="0" presId="urn:microsoft.com/office/officeart/2018/5/layout/IconCircleLabelList"/>
    <dgm:cxn modelId="{38A1BE95-DBE5-4F45-AADC-0B63422CBC7C}" type="presParOf" srcId="{E316C7FA-66D5-4F43-AB34-4AED5A00F36F}" destId="{EA784E30-F341-4C9D-B1FE-2EC2EFEF9A3C}" srcOrd="2" destOrd="0" presId="urn:microsoft.com/office/officeart/2018/5/layout/IconCircleLabelList"/>
    <dgm:cxn modelId="{CBA7B383-0CCC-4FCF-9EBF-194DBFFE8535}" type="presParOf" srcId="{E316C7FA-66D5-4F43-AB34-4AED5A00F36F}" destId="{C19944DC-4807-4207-A9A5-0AA9EF6FD709}" srcOrd="3" destOrd="0" presId="urn:microsoft.com/office/officeart/2018/5/layout/IconCircleLabelList"/>
    <dgm:cxn modelId="{622CBBB4-3751-45FA-8FB3-A3F716B1A369}" type="presParOf" srcId="{4FE0002E-1A20-460E-B3A4-94E9A2FF349D}" destId="{14626669-97F4-44EA-B62D-68649EAEA93A}" srcOrd="1" destOrd="0" presId="urn:microsoft.com/office/officeart/2018/5/layout/IconCircleLabelList"/>
    <dgm:cxn modelId="{93E9E6AA-2B42-4C25-82CF-CB459C128416}" type="presParOf" srcId="{4FE0002E-1A20-460E-B3A4-94E9A2FF349D}" destId="{39F200FA-1E4B-4EFE-836F-7C3106ACBA5C}" srcOrd="2" destOrd="0" presId="urn:microsoft.com/office/officeart/2018/5/layout/IconCircleLabelList"/>
    <dgm:cxn modelId="{70C2803E-8E81-4C24-99BF-41B30E63EC49}" type="presParOf" srcId="{39F200FA-1E4B-4EFE-836F-7C3106ACBA5C}" destId="{73924437-2746-44AD-A75A-EE8ACF658C0C}" srcOrd="0" destOrd="0" presId="urn:microsoft.com/office/officeart/2018/5/layout/IconCircleLabelList"/>
    <dgm:cxn modelId="{5DD6D0E3-F994-4731-86D3-69E28E9F4EB8}" type="presParOf" srcId="{39F200FA-1E4B-4EFE-836F-7C3106ACBA5C}" destId="{A518E527-D691-44FF-8ADF-238A6DB4A2AD}" srcOrd="1" destOrd="0" presId="urn:microsoft.com/office/officeart/2018/5/layout/IconCircleLabelList"/>
    <dgm:cxn modelId="{C2C44020-F812-4F2F-8F06-74F6CAA70438}" type="presParOf" srcId="{39F200FA-1E4B-4EFE-836F-7C3106ACBA5C}" destId="{A342FA90-5454-4FD1-BBD7-243E2D5208D6}" srcOrd="2" destOrd="0" presId="urn:microsoft.com/office/officeart/2018/5/layout/IconCircleLabelList"/>
    <dgm:cxn modelId="{C3B4F6AE-9943-4E53-9C29-25387B9D6D0E}" type="presParOf" srcId="{39F200FA-1E4B-4EFE-836F-7C3106ACBA5C}" destId="{D0115DC7-0FF6-42CA-AC92-EBB86F5F87DC}" srcOrd="3" destOrd="0" presId="urn:microsoft.com/office/officeart/2018/5/layout/IconCircleLabelList"/>
    <dgm:cxn modelId="{839FD40A-52D9-4046-856B-39FC8C9CDDDB}" type="presParOf" srcId="{4FE0002E-1A20-460E-B3A4-94E9A2FF349D}" destId="{FEF95C50-094B-4238-99F5-4C75CC4C8755}" srcOrd="3" destOrd="0" presId="urn:microsoft.com/office/officeart/2018/5/layout/IconCircleLabelList"/>
    <dgm:cxn modelId="{61EB6BFA-7122-42C7-843D-0D27EF1580B0}" type="presParOf" srcId="{4FE0002E-1A20-460E-B3A4-94E9A2FF349D}" destId="{E22A9CBC-6C2E-4FF2-90D3-365DF532F646}" srcOrd="4" destOrd="0" presId="urn:microsoft.com/office/officeart/2018/5/layout/IconCircleLabelList"/>
    <dgm:cxn modelId="{80E10B33-8285-4C4E-96C5-553DB609386B}" type="presParOf" srcId="{E22A9CBC-6C2E-4FF2-90D3-365DF532F646}" destId="{96C5CAB9-94AD-4A65-A0DD-252D87416922}" srcOrd="0" destOrd="0" presId="urn:microsoft.com/office/officeart/2018/5/layout/IconCircleLabelList"/>
    <dgm:cxn modelId="{ADF04496-E255-40AD-A749-78863698B2BF}" type="presParOf" srcId="{E22A9CBC-6C2E-4FF2-90D3-365DF532F646}" destId="{4B67BDA4-3672-464A-8254-50E09BE2AD5E}" srcOrd="1" destOrd="0" presId="urn:microsoft.com/office/officeart/2018/5/layout/IconCircleLabelList"/>
    <dgm:cxn modelId="{64B09910-CEAA-4837-A765-D55E46B1C9BE}" type="presParOf" srcId="{E22A9CBC-6C2E-4FF2-90D3-365DF532F646}" destId="{64FA3C69-FBEF-4ADD-A124-D10030C9563C}" srcOrd="2" destOrd="0" presId="urn:microsoft.com/office/officeart/2018/5/layout/IconCircleLabelList"/>
    <dgm:cxn modelId="{9F631F6C-6FFC-419F-920C-9906A2782568}" type="presParOf" srcId="{E22A9CBC-6C2E-4FF2-90D3-365DF532F646}" destId="{3623B5E9-9C24-4D4C-80CA-4A0471B8A063}" srcOrd="3" destOrd="0" presId="urn:microsoft.com/office/officeart/2018/5/layout/IconCircleLabelList"/>
    <dgm:cxn modelId="{5ED3AD44-283D-47A7-ACD8-F3E9FD2731CE}" type="presParOf" srcId="{4FE0002E-1A20-460E-B3A4-94E9A2FF349D}" destId="{F7881287-C20A-4504-A100-BD7746893C61}" srcOrd="5" destOrd="0" presId="urn:microsoft.com/office/officeart/2018/5/layout/IconCircleLabelList"/>
    <dgm:cxn modelId="{8EC2F132-A77A-4E35-B322-6D8D6BB18AD3}" type="presParOf" srcId="{4FE0002E-1A20-460E-B3A4-94E9A2FF349D}" destId="{14B62368-BF47-44FD-A195-85F5FFAB6BC4}" srcOrd="6" destOrd="0" presId="urn:microsoft.com/office/officeart/2018/5/layout/IconCircleLabelList"/>
    <dgm:cxn modelId="{EBCCC41A-4CD1-481F-A77D-986C9F054698}" type="presParOf" srcId="{14B62368-BF47-44FD-A195-85F5FFAB6BC4}" destId="{996221FD-3C78-4633-AEB2-3205AB073DBF}" srcOrd="0" destOrd="0" presId="urn:microsoft.com/office/officeart/2018/5/layout/IconCircleLabelList"/>
    <dgm:cxn modelId="{DEF973A6-1F47-4C97-BEF9-D44393498C75}" type="presParOf" srcId="{14B62368-BF47-44FD-A195-85F5FFAB6BC4}" destId="{8245045E-21FD-44EB-BBA6-FA4622FF9847}" srcOrd="1" destOrd="0" presId="urn:microsoft.com/office/officeart/2018/5/layout/IconCircleLabelList"/>
    <dgm:cxn modelId="{C0142134-93F8-45AA-BC2E-66744EF6A4C1}" type="presParOf" srcId="{14B62368-BF47-44FD-A195-85F5FFAB6BC4}" destId="{B5E53725-848F-40A2-8A02-E1F1E9316212}" srcOrd="2" destOrd="0" presId="urn:microsoft.com/office/officeart/2018/5/layout/IconCircleLabelList"/>
    <dgm:cxn modelId="{F11F41EB-FE73-40CC-93A7-9B7DC1881A4A}" type="presParOf" srcId="{14B62368-BF47-44FD-A195-85F5FFAB6BC4}" destId="{D768BCF3-CBD5-4828-BA2B-91296ECCB8CE}" srcOrd="3" destOrd="0" presId="urn:microsoft.com/office/officeart/2018/5/layout/IconCircleLabelList"/>
    <dgm:cxn modelId="{014DFF7A-4400-4452-9C2B-709A4A0723E8}" type="presParOf" srcId="{4FE0002E-1A20-460E-B3A4-94E9A2FF349D}" destId="{67BFEA5D-00EF-4FA7-9D88-25621E153969}" srcOrd="7" destOrd="0" presId="urn:microsoft.com/office/officeart/2018/5/layout/IconCircleLabelList"/>
    <dgm:cxn modelId="{EACA522C-E50E-4EE5-ADB6-A656DAE8DB39}" type="presParOf" srcId="{4FE0002E-1A20-460E-B3A4-94E9A2FF349D}" destId="{D35FCB7D-7CBD-45F3-A423-867CD45C7460}" srcOrd="8" destOrd="0" presId="urn:microsoft.com/office/officeart/2018/5/layout/IconCircleLabelList"/>
    <dgm:cxn modelId="{CE8ABEAF-7DF9-40DE-BAA7-AB44F4D1C55D}" type="presParOf" srcId="{D35FCB7D-7CBD-45F3-A423-867CD45C7460}" destId="{057510B9-4AC2-4720-B5BE-9074EB49F08B}" srcOrd="0" destOrd="0" presId="urn:microsoft.com/office/officeart/2018/5/layout/IconCircleLabelList"/>
    <dgm:cxn modelId="{62085B00-0D8F-41D3-9302-5820A9E587C7}" type="presParOf" srcId="{D35FCB7D-7CBD-45F3-A423-867CD45C7460}" destId="{FB99462C-1A04-469E-A6F2-9C6B0BBCB112}" srcOrd="1" destOrd="0" presId="urn:microsoft.com/office/officeart/2018/5/layout/IconCircleLabelList"/>
    <dgm:cxn modelId="{4E46AB3D-6070-4BDE-A7F4-6F21EBD259CA}" type="presParOf" srcId="{D35FCB7D-7CBD-45F3-A423-867CD45C7460}" destId="{DE6D1480-DEF3-41D8-9A1C-001F2C816DE8}" srcOrd="2" destOrd="0" presId="urn:microsoft.com/office/officeart/2018/5/layout/IconCircleLabelList"/>
    <dgm:cxn modelId="{27042EEB-94C3-4842-AE7C-4244609ABC30}" type="presParOf" srcId="{D35FCB7D-7CBD-45F3-A423-867CD45C7460}" destId="{D3B00E87-297C-4728-A1DC-545EFE0F8F5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32C63-6905-48B5-B8F8-4DCC7AF612B2}">
      <dsp:nvSpPr>
        <dsp:cNvPr id="0" name=""/>
        <dsp:cNvSpPr/>
      </dsp:nvSpPr>
      <dsp:spPr>
        <a:xfrm>
          <a:off x="503605" y="1663"/>
          <a:ext cx="904992" cy="9049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B0AF5-6259-45F3-B47D-F9E846E1B1DE}">
      <dsp:nvSpPr>
        <dsp:cNvPr id="0" name=""/>
        <dsp:cNvSpPr/>
      </dsp:nvSpPr>
      <dsp:spPr>
        <a:xfrm>
          <a:off x="696473" y="194530"/>
          <a:ext cx="519257" cy="519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944DC-4807-4207-A9A5-0AA9EF6FD709}">
      <dsp:nvSpPr>
        <dsp:cNvPr id="0" name=""/>
        <dsp:cNvSpPr/>
      </dsp:nvSpPr>
      <dsp:spPr>
        <a:xfrm>
          <a:off x="214305" y="1188538"/>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baseline="0" dirty="0"/>
            <a:t>Login/Sign-up</a:t>
          </a:r>
          <a:r>
            <a:rPr lang="en-US" sz="1100" b="0" i="0" kern="1200" baseline="0" dirty="0"/>
            <a:t> </a:t>
          </a:r>
          <a:endParaRPr lang="en-US" sz="1100" kern="1200" dirty="0"/>
        </a:p>
      </dsp:txBody>
      <dsp:txXfrm>
        <a:off x="214305" y="1188538"/>
        <a:ext cx="1483593" cy="593437"/>
      </dsp:txXfrm>
    </dsp:sp>
    <dsp:sp modelId="{73924437-2746-44AD-A75A-EE8ACF658C0C}">
      <dsp:nvSpPr>
        <dsp:cNvPr id="0" name=""/>
        <dsp:cNvSpPr/>
      </dsp:nvSpPr>
      <dsp:spPr>
        <a:xfrm>
          <a:off x="2246828" y="1663"/>
          <a:ext cx="904992" cy="9049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8E527-D691-44FF-8ADF-238A6DB4A2AD}">
      <dsp:nvSpPr>
        <dsp:cNvPr id="0" name=""/>
        <dsp:cNvSpPr/>
      </dsp:nvSpPr>
      <dsp:spPr>
        <a:xfrm>
          <a:off x="2439695" y="194530"/>
          <a:ext cx="519257" cy="519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115DC7-0FF6-42CA-AC92-EBB86F5F87DC}">
      <dsp:nvSpPr>
        <dsp:cNvPr id="0" name=""/>
        <dsp:cNvSpPr/>
      </dsp:nvSpPr>
      <dsp:spPr>
        <a:xfrm>
          <a:off x="1957527" y="1188538"/>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baseline="0"/>
            <a:t>Donations/Fundraiser</a:t>
          </a:r>
          <a:r>
            <a:rPr lang="en-US" sz="1100" b="0" i="0" kern="1200" baseline="0"/>
            <a:t> </a:t>
          </a:r>
          <a:endParaRPr lang="en-US" sz="1100" kern="1200"/>
        </a:p>
      </dsp:txBody>
      <dsp:txXfrm>
        <a:off x="1957527" y="1188538"/>
        <a:ext cx="1483593" cy="593437"/>
      </dsp:txXfrm>
    </dsp:sp>
    <dsp:sp modelId="{96C5CAB9-94AD-4A65-A0DD-252D87416922}">
      <dsp:nvSpPr>
        <dsp:cNvPr id="0" name=""/>
        <dsp:cNvSpPr/>
      </dsp:nvSpPr>
      <dsp:spPr>
        <a:xfrm>
          <a:off x="3990051" y="1663"/>
          <a:ext cx="904992" cy="9049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7BDA4-3672-464A-8254-50E09BE2AD5E}">
      <dsp:nvSpPr>
        <dsp:cNvPr id="0" name=""/>
        <dsp:cNvSpPr/>
      </dsp:nvSpPr>
      <dsp:spPr>
        <a:xfrm>
          <a:off x="4182918" y="194530"/>
          <a:ext cx="519257" cy="519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3B5E9-9C24-4D4C-80CA-4A0471B8A063}">
      <dsp:nvSpPr>
        <dsp:cNvPr id="0" name=""/>
        <dsp:cNvSpPr/>
      </dsp:nvSpPr>
      <dsp:spPr>
        <a:xfrm>
          <a:off x="3700750" y="1188538"/>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baseline="0"/>
            <a:t>Camp Management</a:t>
          </a:r>
          <a:endParaRPr lang="en-US" sz="1100" kern="1200"/>
        </a:p>
      </dsp:txBody>
      <dsp:txXfrm>
        <a:off x="3700750" y="1188538"/>
        <a:ext cx="1483593" cy="593437"/>
      </dsp:txXfrm>
    </dsp:sp>
    <dsp:sp modelId="{996221FD-3C78-4633-AEB2-3205AB073DBF}">
      <dsp:nvSpPr>
        <dsp:cNvPr id="0" name=""/>
        <dsp:cNvSpPr/>
      </dsp:nvSpPr>
      <dsp:spPr>
        <a:xfrm>
          <a:off x="5733273" y="1663"/>
          <a:ext cx="904992" cy="9049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5045E-21FD-44EB-BBA6-FA4622FF9847}">
      <dsp:nvSpPr>
        <dsp:cNvPr id="0" name=""/>
        <dsp:cNvSpPr/>
      </dsp:nvSpPr>
      <dsp:spPr>
        <a:xfrm>
          <a:off x="5926141" y="194530"/>
          <a:ext cx="519257" cy="51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8BCF3-CBD5-4828-BA2B-91296ECCB8CE}">
      <dsp:nvSpPr>
        <dsp:cNvPr id="0" name=""/>
        <dsp:cNvSpPr/>
      </dsp:nvSpPr>
      <dsp:spPr>
        <a:xfrm>
          <a:off x="5443973" y="1188538"/>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baseline="0" dirty="0"/>
            <a:t>Notifications and Alerts</a:t>
          </a:r>
          <a:endParaRPr lang="en-US" sz="1100" kern="1200" dirty="0"/>
        </a:p>
      </dsp:txBody>
      <dsp:txXfrm>
        <a:off x="5443973" y="1188538"/>
        <a:ext cx="1483593" cy="593437"/>
      </dsp:txXfrm>
    </dsp:sp>
    <dsp:sp modelId="{057510B9-4AC2-4720-B5BE-9074EB49F08B}">
      <dsp:nvSpPr>
        <dsp:cNvPr id="0" name=""/>
        <dsp:cNvSpPr/>
      </dsp:nvSpPr>
      <dsp:spPr>
        <a:xfrm>
          <a:off x="3118439" y="2152874"/>
          <a:ext cx="904992" cy="9049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9462C-1A04-469E-A6F2-9C6B0BBCB112}">
      <dsp:nvSpPr>
        <dsp:cNvPr id="0" name=""/>
        <dsp:cNvSpPr/>
      </dsp:nvSpPr>
      <dsp:spPr>
        <a:xfrm>
          <a:off x="3311307" y="2345741"/>
          <a:ext cx="519257" cy="519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B00E87-297C-4728-A1DC-545EFE0F8F5F}">
      <dsp:nvSpPr>
        <dsp:cNvPr id="0" name=""/>
        <dsp:cNvSpPr/>
      </dsp:nvSpPr>
      <dsp:spPr>
        <a:xfrm>
          <a:off x="2829139" y="3339749"/>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baseline="0"/>
            <a:t>Services</a:t>
          </a:r>
          <a:endParaRPr lang="en-US" sz="1100" kern="1200"/>
        </a:p>
      </dsp:txBody>
      <dsp:txXfrm>
        <a:off x="2829139" y="3339749"/>
        <a:ext cx="1483593" cy="59343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7AEE0-59D9-054B-904A-BF817D3DDBCE}"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B52EF-D5CC-6141-A6AE-A409C52D8981}" type="slidenum">
              <a:rPr lang="en-US" smtClean="0"/>
              <a:t>‹#›</a:t>
            </a:fld>
            <a:endParaRPr lang="en-US"/>
          </a:p>
        </p:txBody>
      </p:sp>
    </p:spTree>
    <p:extLst>
      <p:ext uri="{BB962C8B-B14F-4D97-AF65-F5344CB8AC3E}">
        <p14:creationId xmlns:p14="http://schemas.microsoft.com/office/powerpoint/2010/main" val="1059504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7B52EF-D5CC-6141-A6AE-A409C52D8981}" type="slidenum">
              <a:rPr lang="en-US" smtClean="0"/>
              <a:t>2</a:t>
            </a:fld>
            <a:endParaRPr lang="en-US"/>
          </a:p>
        </p:txBody>
      </p:sp>
    </p:spTree>
    <p:extLst>
      <p:ext uri="{BB962C8B-B14F-4D97-AF65-F5344CB8AC3E}">
        <p14:creationId xmlns:p14="http://schemas.microsoft.com/office/powerpoint/2010/main" val="416032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4/22/24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801670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4/22/24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6359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4/22/24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4/22/24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8498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4/22/24</a:t>
            </a:fld>
            <a:endParaRPr lang="en-US" dirty="0"/>
          </a:p>
        </p:txBody>
      </p:sp>
    </p:spTree>
    <p:extLst>
      <p:ext uri="{BB962C8B-B14F-4D97-AF65-F5344CB8AC3E}">
        <p14:creationId xmlns:p14="http://schemas.microsoft.com/office/powerpoint/2010/main" val="3875421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4/22/24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186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4/22/24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60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4/22/24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0854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4/22/24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8592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4/22/24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72903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4/22/24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9783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4/22/24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6524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info-6150-spring-2024/final-project-globemediwatch" TargetMode="External"/><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214A6F3-B819-E8FF-A98D-2784DF9550EC}"/>
              </a:ext>
            </a:extLst>
          </p:cNvPr>
          <p:cNvSpPr>
            <a:spLocks noGrp="1"/>
          </p:cNvSpPr>
          <p:nvPr>
            <p:ph type="ctrTitle"/>
          </p:nvPr>
        </p:nvSpPr>
        <p:spPr>
          <a:xfrm>
            <a:off x="5774024" y="857208"/>
            <a:ext cx="6099502" cy="1005289"/>
          </a:xfrm>
        </p:spPr>
        <p:txBody>
          <a:bodyPr anchor="b">
            <a:normAutofit fontScale="90000"/>
          </a:bodyPr>
          <a:lstStyle/>
          <a:p>
            <a:pPr algn="ctr"/>
            <a:r>
              <a:rPr lang="en-US" dirty="0"/>
              <a:t>GlobeMediWatch</a:t>
            </a:r>
          </a:p>
        </p:txBody>
      </p:sp>
      <p:sp>
        <p:nvSpPr>
          <p:cNvPr id="3" name="Subtitle 2">
            <a:extLst>
              <a:ext uri="{FF2B5EF4-FFF2-40B4-BE49-F238E27FC236}">
                <a16:creationId xmlns:a16="http://schemas.microsoft.com/office/drawing/2014/main" id="{1E319D99-4A93-F979-3093-32293ED737F2}"/>
              </a:ext>
            </a:extLst>
          </p:cNvPr>
          <p:cNvSpPr>
            <a:spLocks noGrp="1"/>
          </p:cNvSpPr>
          <p:nvPr>
            <p:ph type="subTitle" idx="1"/>
          </p:nvPr>
        </p:nvSpPr>
        <p:spPr>
          <a:xfrm>
            <a:off x="6172416" y="1862497"/>
            <a:ext cx="5302718" cy="1099502"/>
          </a:xfrm>
        </p:spPr>
        <p:txBody>
          <a:bodyPr anchor="t">
            <a:normAutofit fontScale="85000" lnSpcReduction="10000"/>
          </a:bodyPr>
          <a:lstStyle/>
          <a:p>
            <a:r>
              <a:rPr lang="en-US" b="0" i="1" dirty="0">
                <a:solidFill>
                  <a:srgbClr val="0D0D0D"/>
                </a:solidFill>
                <a:effectLst/>
                <a:latin typeface="Söhne"/>
              </a:rPr>
              <a:t>Empowering communities through medical camps and vital health services!</a:t>
            </a:r>
            <a:endParaRPr lang="en-US" i="1" dirty="0"/>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FB872DF4-DF24-DDE6-AEC4-2AA5B885030C}"/>
              </a:ext>
            </a:extLst>
          </p:cNvPr>
          <p:cNvPicPr>
            <a:picLocks noChangeAspect="1"/>
          </p:cNvPicPr>
          <p:nvPr/>
        </p:nvPicPr>
        <p:blipFill>
          <a:blip r:embed="rId2"/>
          <a:srcRect l="13305" r="13305"/>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10209844-CEA0-E3A7-2F7C-18FBF5A02D05}"/>
              </a:ext>
            </a:extLst>
          </p:cNvPr>
          <p:cNvSpPr txBox="1"/>
          <p:nvPr/>
        </p:nvSpPr>
        <p:spPr>
          <a:xfrm>
            <a:off x="6172416" y="3961850"/>
            <a:ext cx="4053911" cy="1323439"/>
          </a:xfrm>
          <a:prstGeom prst="rect">
            <a:avLst/>
          </a:prstGeom>
          <a:noFill/>
        </p:spPr>
        <p:txBody>
          <a:bodyPr wrap="square">
            <a:spAutoFit/>
          </a:bodyPr>
          <a:lstStyle/>
          <a:p>
            <a:r>
              <a:rPr lang="en-US" sz="1600" dirty="0"/>
              <a:t>TEAM: </a:t>
            </a:r>
            <a:br>
              <a:rPr lang="en-US" sz="1600" dirty="0"/>
            </a:br>
            <a:r>
              <a:rPr lang="en-US" sz="1600" dirty="0"/>
              <a:t>1.  </a:t>
            </a:r>
            <a:r>
              <a:rPr lang="en-US" sz="1600" i="0" dirty="0">
                <a:solidFill>
                  <a:srgbClr val="1F2328"/>
                </a:solidFill>
                <a:effectLst/>
              </a:rPr>
              <a:t>Neeraj Saini</a:t>
            </a:r>
          </a:p>
          <a:p>
            <a:pPr marL="342900" indent="-342900">
              <a:buAutoNum type="arabicPeriod" startAt="2"/>
            </a:pPr>
            <a:r>
              <a:rPr lang="en-US" sz="1600" i="0" dirty="0">
                <a:solidFill>
                  <a:srgbClr val="1F2328"/>
                </a:solidFill>
                <a:effectLst/>
              </a:rPr>
              <a:t>Srijith Makam</a:t>
            </a:r>
          </a:p>
          <a:p>
            <a:pPr marL="342900" indent="-342900">
              <a:buAutoNum type="arabicPeriod" startAt="2"/>
            </a:pPr>
            <a:r>
              <a:rPr lang="en-US" sz="1600" i="0" dirty="0">
                <a:solidFill>
                  <a:srgbClr val="1F2328"/>
                </a:solidFill>
                <a:effectLst/>
              </a:rPr>
              <a:t>Saurabh Srivatsava</a:t>
            </a:r>
            <a:endParaRPr lang="en-US" sz="1600" dirty="0">
              <a:solidFill>
                <a:srgbClr val="1F2328"/>
              </a:solidFill>
            </a:endParaRPr>
          </a:p>
          <a:p>
            <a:pPr marL="342900" indent="-342900">
              <a:buAutoNum type="arabicPeriod" startAt="2"/>
            </a:pPr>
            <a:r>
              <a:rPr lang="en-US" sz="1600" i="0" dirty="0">
                <a:solidFill>
                  <a:srgbClr val="1F2328"/>
                </a:solidFill>
                <a:effectLst/>
              </a:rPr>
              <a:t>Sri Charan Balakundhi</a:t>
            </a:r>
            <a:endParaRPr lang="en-US" sz="1600" dirty="0"/>
          </a:p>
        </p:txBody>
      </p:sp>
    </p:spTree>
    <p:extLst>
      <p:ext uri="{BB962C8B-B14F-4D97-AF65-F5344CB8AC3E}">
        <p14:creationId xmlns:p14="http://schemas.microsoft.com/office/powerpoint/2010/main" val="284909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9CB7CF6-EA33-628B-A05E-28BDC3DA5F02}"/>
              </a:ext>
            </a:extLst>
          </p:cNvPr>
          <p:cNvSpPr>
            <a:spLocks noGrp="1"/>
          </p:cNvSpPr>
          <p:nvPr>
            <p:ph type="title" idx="4294967295"/>
          </p:nvPr>
        </p:nvSpPr>
        <p:spPr>
          <a:xfrm>
            <a:off x="3496422" y="6036335"/>
            <a:ext cx="4722953" cy="786894"/>
          </a:xfrm>
        </p:spPr>
        <p:txBody>
          <a:bodyPr vert="horz" lIns="109728" tIns="109728" rIns="109728" bIns="91440" rtlCol="0" anchor="b">
            <a:normAutofit fontScale="90000"/>
          </a:bodyPr>
          <a:lstStyle/>
          <a:p>
            <a:pPr algn="ctr">
              <a:lnSpc>
                <a:spcPct val="120000"/>
              </a:lnSpc>
            </a:pPr>
            <a:r>
              <a:rPr lang="en-US" sz="4000" dirty="0">
                <a:solidFill>
                  <a:schemeClr val="tx1">
                    <a:lumMod val="85000"/>
                    <a:lumOff val="15000"/>
                  </a:schemeClr>
                </a:solidFill>
              </a:rPr>
              <a:t>Upcoming Camps</a:t>
            </a:r>
          </a:p>
        </p:txBody>
      </p:sp>
      <p:pic>
        <p:nvPicPr>
          <p:cNvPr id="4" name="Content Placeholder 3">
            <a:extLst>
              <a:ext uri="{FF2B5EF4-FFF2-40B4-BE49-F238E27FC236}">
                <a16:creationId xmlns:a16="http://schemas.microsoft.com/office/drawing/2014/main" id="{0BD75DA6-E5DC-7E33-E06F-371B21CCA6A9}"/>
              </a:ext>
            </a:extLst>
          </p:cNvPr>
          <p:cNvPicPr>
            <a:picLocks noGrp="1" noChangeAspect="1"/>
          </p:cNvPicPr>
          <p:nvPr>
            <p:ph idx="4294967295"/>
          </p:nvPr>
        </p:nvPicPr>
        <p:blipFill>
          <a:blip r:embed="rId2"/>
          <a:stretch>
            <a:fillRect/>
          </a:stretch>
        </p:blipFill>
        <p:spPr>
          <a:xfrm>
            <a:off x="1700110" y="914798"/>
            <a:ext cx="8210784" cy="4495402"/>
          </a:xfrm>
          <a:prstGeom prst="rect">
            <a:avLst/>
          </a:prstGeom>
        </p:spPr>
      </p:pic>
    </p:spTree>
    <p:extLst>
      <p:ext uri="{BB962C8B-B14F-4D97-AF65-F5344CB8AC3E}">
        <p14:creationId xmlns:p14="http://schemas.microsoft.com/office/powerpoint/2010/main" val="116835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52">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54">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6">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4" name="Freeform: Shape 58">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60">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6A17E3B-A367-50FD-B352-3D9B0BA69559}"/>
              </a:ext>
            </a:extLst>
          </p:cNvPr>
          <p:cNvSpPr>
            <a:spLocks noGrp="1"/>
          </p:cNvSpPr>
          <p:nvPr>
            <p:ph type="ctrTitle"/>
          </p:nvPr>
        </p:nvSpPr>
        <p:spPr>
          <a:xfrm>
            <a:off x="3926358" y="5429528"/>
            <a:ext cx="3803753" cy="1213614"/>
          </a:xfrm>
        </p:spPr>
        <p:txBody>
          <a:bodyPr anchor="b">
            <a:normAutofit/>
          </a:bodyPr>
          <a:lstStyle/>
          <a:p>
            <a:pPr algn="ctr"/>
            <a:r>
              <a:rPr lang="en-US" sz="4000" dirty="0"/>
              <a:t>Donate</a:t>
            </a:r>
          </a:p>
        </p:txBody>
      </p:sp>
      <p:pic>
        <p:nvPicPr>
          <p:cNvPr id="5" name="Picture 4">
            <a:extLst>
              <a:ext uri="{FF2B5EF4-FFF2-40B4-BE49-F238E27FC236}">
                <a16:creationId xmlns:a16="http://schemas.microsoft.com/office/drawing/2014/main" id="{28819C4D-DBEF-7F3E-7EA3-1F8AB403A710}"/>
              </a:ext>
            </a:extLst>
          </p:cNvPr>
          <p:cNvPicPr>
            <a:picLocks noChangeAspect="1"/>
          </p:cNvPicPr>
          <p:nvPr/>
        </p:nvPicPr>
        <p:blipFill rotWithShape="1">
          <a:blip r:embed="rId2"/>
          <a:srcRect t="1785" b="5240"/>
          <a:stretch/>
        </p:blipFill>
        <p:spPr>
          <a:xfrm>
            <a:off x="1855397" y="896873"/>
            <a:ext cx="8058074" cy="4532655"/>
          </a:xfrm>
          <a:prstGeom prst="rect">
            <a:avLst/>
          </a:prstGeom>
        </p:spPr>
      </p:pic>
    </p:spTree>
    <p:extLst>
      <p:ext uri="{BB962C8B-B14F-4D97-AF65-F5344CB8AC3E}">
        <p14:creationId xmlns:p14="http://schemas.microsoft.com/office/powerpoint/2010/main" val="386341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5" name="Freeform: Shape 8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Freeform: Shape 88">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1" name="Freeform: Shape 90">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3" name="Freeform: Shape 92">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Shape 94">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7" name="Freeform: Shape 96">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9" name="Freeform: Shape 98">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1" name="Rectangle 100">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 name="Freeform: Shape 102">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7" name="Freeform: Shape 106">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9" name="Freeform: Shape 108">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1" name="Freeform: Shape 110">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51E27C3-D43C-399D-E2F3-8DDB39C4DFD3}"/>
              </a:ext>
            </a:extLst>
          </p:cNvPr>
          <p:cNvSpPr>
            <a:spLocks noGrp="1"/>
          </p:cNvSpPr>
          <p:nvPr>
            <p:ph type="title"/>
          </p:nvPr>
        </p:nvSpPr>
        <p:spPr>
          <a:xfrm>
            <a:off x="2141932" y="5527040"/>
            <a:ext cx="7022073" cy="1330960"/>
          </a:xfrm>
        </p:spPr>
        <p:txBody>
          <a:bodyPr vert="horz" lIns="109728" tIns="109728" rIns="109728" bIns="91440" rtlCol="0" anchor="b">
            <a:noAutofit/>
          </a:bodyPr>
          <a:lstStyle/>
          <a:p>
            <a:pPr algn="ctr">
              <a:lnSpc>
                <a:spcPct val="110000"/>
              </a:lnSpc>
            </a:pPr>
            <a:r>
              <a:rPr lang="en-US" sz="4000" dirty="0">
                <a:solidFill>
                  <a:schemeClr val="tx1">
                    <a:lumMod val="85000"/>
                    <a:lumOff val="15000"/>
                  </a:schemeClr>
                </a:solidFill>
              </a:rPr>
              <a:t>Edit and Manage Fundraisers</a:t>
            </a:r>
          </a:p>
        </p:txBody>
      </p:sp>
      <p:pic>
        <p:nvPicPr>
          <p:cNvPr id="4" name="Content Placeholder 3">
            <a:extLst>
              <a:ext uri="{FF2B5EF4-FFF2-40B4-BE49-F238E27FC236}">
                <a16:creationId xmlns:a16="http://schemas.microsoft.com/office/drawing/2014/main" id="{96FCD6C7-0F24-A63A-9CFB-F7BB6835E49E}"/>
              </a:ext>
            </a:extLst>
          </p:cNvPr>
          <p:cNvPicPr>
            <a:picLocks noGrp="1" noChangeAspect="1"/>
          </p:cNvPicPr>
          <p:nvPr>
            <p:ph idx="1"/>
          </p:nvPr>
        </p:nvPicPr>
        <p:blipFill rotWithShape="1">
          <a:blip r:embed="rId2"/>
          <a:srcRect b="6639"/>
          <a:stretch/>
        </p:blipFill>
        <p:spPr>
          <a:xfrm>
            <a:off x="1946950" y="818122"/>
            <a:ext cx="7908104" cy="4448306"/>
          </a:xfrm>
          <a:prstGeom prst="rect">
            <a:avLst/>
          </a:prstGeom>
        </p:spPr>
      </p:pic>
    </p:spTree>
    <p:extLst>
      <p:ext uri="{BB962C8B-B14F-4D97-AF65-F5344CB8AC3E}">
        <p14:creationId xmlns:p14="http://schemas.microsoft.com/office/powerpoint/2010/main" val="22345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6" name="Rectangle 5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6E7C5ED-0E5E-FCE1-41F7-3F4A66C04AB0}"/>
              </a:ext>
            </a:extLst>
          </p:cNvPr>
          <p:cNvSpPr>
            <a:spLocks noGrp="1"/>
          </p:cNvSpPr>
          <p:nvPr>
            <p:ph type="title" idx="4294967295"/>
          </p:nvPr>
        </p:nvSpPr>
        <p:spPr>
          <a:xfrm>
            <a:off x="3297355" y="5901267"/>
            <a:ext cx="4870914" cy="837694"/>
          </a:xfrm>
        </p:spPr>
        <p:txBody>
          <a:bodyPr vert="horz" lIns="109728" tIns="109728" rIns="109728" bIns="91440" rtlCol="0" anchor="b">
            <a:normAutofit fontScale="90000"/>
          </a:bodyPr>
          <a:lstStyle/>
          <a:p>
            <a:pPr algn="ctr">
              <a:lnSpc>
                <a:spcPct val="120000"/>
              </a:lnSpc>
            </a:pPr>
            <a:r>
              <a:rPr lang="en-US" sz="4000" dirty="0">
                <a:solidFill>
                  <a:schemeClr val="tx1">
                    <a:lumMod val="85000"/>
                    <a:lumOff val="15000"/>
                  </a:schemeClr>
                </a:solidFill>
              </a:rPr>
              <a:t>Schedule Camps</a:t>
            </a:r>
          </a:p>
        </p:txBody>
      </p:sp>
      <p:pic>
        <p:nvPicPr>
          <p:cNvPr id="4" name="Content Placeholder 3">
            <a:extLst>
              <a:ext uri="{FF2B5EF4-FFF2-40B4-BE49-F238E27FC236}">
                <a16:creationId xmlns:a16="http://schemas.microsoft.com/office/drawing/2014/main" id="{CA29AEA4-A5E9-BDE4-4893-0BD88FB17D49}"/>
              </a:ext>
            </a:extLst>
          </p:cNvPr>
          <p:cNvPicPr>
            <a:picLocks noGrp="1" noChangeAspect="1"/>
          </p:cNvPicPr>
          <p:nvPr>
            <p:ph idx="4294967295"/>
          </p:nvPr>
        </p:nvPicPr>
        <p:blipFill>
          <a:blip r:embed="rId2"/>
          <a:stretch>
            <a:fillRect/>
          </a:stretch>
        </p:blipFill>
        <p:spPr>
          <a:xfrm>
            <a:off x="1947260" y="686198"/>
            <a:ext cx="7752289" cy="4690135"/>
          </a:xfrm>
          <a:prstGeom prst="rect">
            <a:avLst/>
          </a:prstGeom>
        </p:spPr>
      </p:pic>
    </p:spTree>
    <p:extLst>
      <p:ext uri="{BB962C8B-B14F-4D97-AF65-F5344CB8AC3E}">
        <p14:creationId xmlns:p14="http://schemas.microsoft.com/office/powerpoint/2010/main" val="445591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957928C-6825-C1A5-F181-DBFD083B1794}"/>
              </a:ext>
            </a:extLst>
          </p:cNvPr>
          <p:cNvSpPr>
            <a:spLocks noGrp="1"/>
          </p:cNvSpPr>
          <p:nvPr>
            <p:ph type="ctrTitle"/>
          </p:nvPr>
        </p:nvSpPr>
        <p:spPr>
          <a:xfrm>
            <a:off x="3314406" y="5883081"/>
            <a:ext cx="5238941" cy="863159"/>
          </a:xfrm>
        </p:spPr>
        <p:txBody>
          <a:bodyPr anchor="b">
            <a:noAutofit/>
          </a:bodyPr>
          <a:lstStyle/>
          <a:p>
            <a:pPr algn="ctr"/>
            <a:r>
              <a:rPr lang="en-US" sz="4000" dirty="0"/>
              <a:t>View Camps</a:t>
            </a:r>
          </a:p>
        </p:txBody>
      </p:sp>
      <p:pic>
        <p:nvPicPr>
          <p:cNvPr id="4" name="Content Placeholder 3">
            <a:extLst>
              <a:ext uri="{FF2B5EF4-FFF2-40B4-BE49-F238E27FC236}">
                <a16:creationId xmlns:a16="http://schemas.microsoft.com/office/drawing/2014/main" id="{130E4810-156E-187F-26BA-36704276A04F}"/>
              </a:ext>
            </a:extLst>
          </p:cNvPr>
          <p:cNvPicPr>
            <a:picLocks noGrp="1" noChangeAspect="1"/>
          </p:cNvPicPr>
          <p:nvPr>
            <p:ph idx="4294967295"/>
          </p:nvPr>
        </p:nvPicPr>
        <p:blipFill rotWithShape="1">
          <a:blip r:embed="rId2"/>
          <a:srcRect b="6639"/>
          <a:stretch/>
        </p:blipFill>
        <p:spPr>
          <a:xfrm>
            <a:off x="1840834" y="872465"/>
            <a:ext cx="8075326" cy="4542369"/>
          </a:xfrm>
          <a:prstGeom prst="rect">
            <a:avLst/>
          </a:prstGeom>
        </p:spPr>
      </p:pic>
    </p:spTree>
    <p:extLst>
      <p:ext uri="{BB962C8B-B14F-4D97-AF65-F5344CB8AC3E}">
        <p14:creationId xmlns:p14="http://schemas.microsoft.com/office/powerpoint/2010/main" val="3027727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FC790FD-061E-5518-EADF-1DCA49AB302B}"/>
              </a:ext>
            </a:extLst>
          </p:cNvPr>
          <p:cNvSpPr>
            <a:spLocks noGrp="1"/>
          </p:cNvSpPr>
          <p:nvPr>
            <p:ph type="ctrTitle"/>
          </p:nvPr>
        </p:nvSpPr>
        <p:spPr>
          <a:xfrm>
            <a:off x="3538192" y="5710361"/>
            <a:ext cx="4596233" cy="1147639"/>
          </a:xfrm>
        </p:spPr>
        <p:txBody>
          <a:bodyPr anchor="b">
            <a:normAutofit/>
          </a:bodyPr>
          <a:lstStyle/>
          <a:p>
            <a:pPr algn="ctr"/>
            <a:r>
              <a:rPr lang="en-US" sz="4000" dirty="0"/>
              <a:t>Edit Camps</a:t>
            </a:r>
          </a:p>
        </p:txBody>
      </p:sp>
      <p:pic>
        <p:nvPicPr>
          <p:cNvPr id="5" name="Picture 4">
            <a:extLst>
              <a:ext uri="{FF2B5EF4-FFF2-40B4-BE49-F238E27FC236}">
                <a16:creationId xmlns:a16="http://schemas.microsoft.com/office/drawing/2014/main" id="{D4A5207F-5302-B894-AEFE-27BAEBE5ABF8}"/>
              </a:ext>
            </a:extLst>
          </p:cNvPr>
          <p:cNvPicPr>
            <a:picLocks noChangeAspect="1"/>
          </p:cNvPicPr>
          <p:nvPr/>
        </p:nvPicPr>
        <p:blipFill rotWithShape="1">
          <a:blip r:embed="rId2"/>
          <a:srcRect r="-1" b="3408"/>
          <a:stretch/>
        </p:blipFill>
        <p:spPr>
          <a:xfrm>
            <a:off x="1752729" y="882626"/>
            <a:ext cx="8173592" cy="4598812"/>
          </a:xfrm>
          <a:prstGeom prst="rect">
            <a:avLst/>
          </a:prstGeom>
        </p:spPr>
      </p:pic>
    </p:spTree>
    <p:extLst>
      <p:ext uri="{BB962C8B-B14F-4D97-AF65-F5344CB8AC3E}">
        <p14:creationId xmlns:p14="http://schemas.microsoft.com/office/powerpoint/2010/main" val="119317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320D198-76F4-DF8E-01BB-C8F123A1149C}"/>
              </a:ext>
            </a:extLst>
          </p:cNvPr>
          <p:cNvSpPr>
            <a:spLocks noGrp="1"/>
          </p:cNvSpPr>
          <p:nvPr>
            <p:ph type="ctrTitle"/>
          </p:nvPr>
        </p:nvSpPr>
        <p:spPr>
          <a:xfrm>
            <a:off x="2448004" y="5715000"/>
            <a:ext cx="6563382" cy="837694"/>
          </a:xfrm>
        </p:spPr>
        <p:txBody>
          <a:bodyPr anchor="b">
            <a:normAutofit fontScale="90000"/>
          </a:bodyPr>
          <a:lstStyle/>
          <a:p>
            <a:pPr algn="ctr"/>
            <a:r>
              <a:rPr lang="en-US" sz="4000" dirty="0"/>
              <a:t>Manage Camp Services</a:t>
            </a:r>
          </a:p>
        </p:txBody>
      </p:sp>
      <p:pic>
        <p:nvPicPr>
          <p:cNvPr id="4" name="Picture 3">
            <a:extLst>
              <a:ext uri="{FF2B5EF4-FFF2-40B4-BE49-F238E27FC236}">
                <a16:creationId xmlns:a16="http://schemas.microsoft.com/office/drawing/2014/main" id="{9792B326-19D3-F5C2-E537-8D2A7BEA7593}"/>
              </a:ext>
            </a:extLst>
          </p:cNvPr>
          <p:cNvPicPr>
            <a:picLocks noChangeAspect="1"/>
          </p:cNvPicPr>
          <p:nvPr/>
        </p:nvPicPr>
        <p:blipFill>
          <a:blip r:embed="rId2"/>
          <a:stretch>
            <a:fillRect/>
          </a:stretch>
        </p:blipFill>
        <p:spPr>
          <a:xfrm>
            <a:off x="1935661" y="770467"/>
            <a:ext cx="7910749" cy="4766227"/>
          </a:xfrm>
          <a:prstGeom prst="rect">
            <a:avLst/>
          </a:prstGeom>
        </p:spPr>
      </p:pic>
    </p:spTree>
    <p:extLst>
      <p:ext uri="{BB962C8B-B14F-4D97-AF65-F5344CB8AC3E}">
        <p14:creationId xmlns:p14="http://schemas.microsoft.com/office/powerpoint/2010/main" val="205239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71E12D3-7899-4812-411A-2960B181E914}"/>
              </a:ext>
            </a:extLst>
          </p:cNvPr>
          <p:cNvSpPr>
            <a:spLocks noGrp="1"/>
          </p:cNvSpPr>
          <p:nvPr>
            <p:ph type="title"/>
          </p:nvPr>
        </p:nvSpPr>
        <p:spPr>
          <a:xfrm>
            <a:off x="2796141" y="5858933"/>
            <a:ext cx="5813602" cy="905427"/>
          </a:xfrm>
        </p:spPr>
        <p:txBody>
          <a:bodyPr vert="horz" lIns="109728" tIns="109728" rIns="109728" bIns="91440" rtlCol="0" anchor="b">
            <a:normAutofit/>
          </a:bodyPr>
          <a:lstStyle/>
          <a:p>
            <a:pPr algn="ctr">
              <a:lnSpc>
                <a:spcPct val="120000"/>
              </a:lnSpc>
            </a:pPr>
            <a:r>
              <a:rPr lang="en-US" sz="4000" dirty="0">
                <a:solidFill>
                  <a:schemeClr val="tx1">
                    <a:lumMod val="85000"/>
                    <a:lumOff val="15000"/>
                  </a:schemeClr>
                </a:solidFill>
              </a:rPr>
              <a:t>Camp Dashboard</a:t>
            </a:r>
          </a:p>
        </p:txBody>
      </p:sp>
      <p:pic>
        <p:nvPicPr>
          <p:cNvPr id="4" name="Content Placeholder 3">
            <a:extLst>
              <a:ext uri="{FF2B5EF4-FFF2-40B4-BE49-F238E27FC236}">
                <a16:creationId xmlns:a16="http://schemas.microsoft.com/office/drawing/2014/main" id="{AF9292E6-5559-2D05-C65B-A19BDBDEB387}"/>
              </a:ext>
            </a:extLst>
          </p:cNvPr>
          <p:cNvPicPr>
            <a:picLocks noGrp="1" noChangeAspect="1"/>
          </p:cNvPicPr>
          <p:nvPr>
            <p:ph idx="1"/>
          </p:nvPr>
        </p:nvPicPr>
        <p:blipFill>
          <a:blip r:embed="rId2"/>
          <a:stretch>
            <a:fillRect/>
          </a:stretch>
        </p:blipFill>
        <p:spPr>
          <a:xfrm>
            <a:off x="2054194" y="736998"/>
            <a:ext cx="7808268" cy="4724002"/>
          </a:xfrm>
          <a:prstGeom prst="rect">
            <a:avLst/>
          </a:prstGeom>
        </p:spPr>
      </p:pic>
    </p:spTree>
    <p:extLst>
      <p:ext uri="{BB962C8B-B14F-4D97-AF65-F5344CB8AC3E}">
        <p14:creationId xmlns:p14="http://schemas.microsoft.com/office/powerpoint/2010/main" val="323948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1"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2"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5"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76" name="Rectangle 7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9"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0"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9BFC55C-BDBA-80C4-C0B1-86A6655F5944}"/>
              </a:ext>
            </a:extLst>
          </p:cNvPr>
          <p:cNvSpPr>
            <a:spLocks noGrp="1"/>
          </p:cNvSpPr>
          <p:nvPr>
            <p:ph type="title"/>
          </p:nvPr>
        </p:nvSpPr>
        <p:spPr>
          <a:xfrm>
            <a:off x="1689618" y="5401841"/>
            <a:ext cx="8394306" cy="1023961"/>
          </a:xfrm>
        </p:spPr>
        <p:txBody>
          <a:bodyPr vert="horz" lIns="109728" tIns="109728" rIns="109728" bIns="91440" rtlCol="0" anchor="b">
            <a:normAutofit/>
          </a:bodyPr>
          <a:lstStyle/>
          <a:p>
            <a:pPr algn="ctr">
              <a:lnSpc>
                <a:spcPct val="120000"/>
              </a:lnSpc>
            </a:pPr>
            <a:r>
              <a:rPr lang="en-US" sz="4000" dirty="0">
                <a:solidFill>
                  <a:schemeClr val="tx1">
                    <a:lumMod val="85000"/>
                    <a:lumOff val="15000"/>
                  </a:schemeClr>
                </a:solidFill>
              </a:rPr>
              <a:t>Manage Patient Record</a:t>
            </a:r>
          </a:p>
        </p:txBody>
      </p:sp>
      <p:pic>
        <p:nvPicPr>
          <p:cNvPr id="4" name="Content Placeholder 3">
            <a:extLst>
              <a:ext uri="{FF2B5EF4-FFF2-40B4-BE49-F238E27FC236}">
                <a16:creationId xmlns:a16="http://schemas.microsoft.com/office/drawing/2014/main" id="{423CB98F-7F8A-C681-BADF-F16EC7F07D18}"/>
              </a:ext>
            </a:extLst>
          </p:cNvPr>
          <p:cNvPicPr>
            <a:picLocks noGrp="1" noChangeAspect="1"/>
          </p:cNvPicPr>
          <p:nvPr>
            <p:ph idx="1"/>
          </p:nvPr>
        </p:nvPicPr>
        <p:blipFill>
          <a:blip r:embed="rId2"/>
          <a:stretch>
            <a:fillRect/>
          </a:stretch>
        </p:blipFill>
        <p:spPr>
          <a:xfrm>
            <a:off x="1942866" y="694663"/>
            <a:ext cx="7887809" cy="4791843"/>
          </a:xfrm>
          <a:prstGeom prst="rect">
            <a:avLst/>
          </a:prstGeom>
        </p:spPr>
      </p:pic>
    </p:spTree>
    <p:extLst>
      <p:ext uri="{BB962C8B-B14F-4D97-AF65-F5344CB8AC3E}">
        <p14:creationId xmlns:p14="http://schemas.microsoft.com/office/powerpoint/2010/main" val="573165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D836468-28B4-2A0E-2B7E-2CC770D9BD00}"/>
              </a:ext>
            </a:extLst>
          </p:cNvPr>
          <p:cNvSpPr>
            <a:spLocks noGrp="1"/>
          </p:cNvSpPr>
          <p:nvPr>
            <p:ph type="title" idx="4294967295"/>
          </p:nvPr>
        </p:nvSpPr>
        <p:spPr>
          <a:xfrm>
            <a:off x="3166985" y="5698067"/>
            <a:ext cx="5182126" cy="837694"/>
          </a:xfrm>
        </p:spPr>
        <p:txBody>
          <a:bodyPr vert="horz" lIns="109728" tIns="109728" rIns="109728" bIns="91440" rtlCol="0" anchor="b">
            <a:normAutofit fontScale="90000"/>
          </a:bodyPr>
          <a:lstStyle/>
          <a:p>
            <a:pPr algn="ctr">
              <a:lnSpc>
                <a:spcPct val="120000"/>
              </a:lnSpc>
            </a:pPr>
            <a:r>
              <a:rPr lang="en-US" sz="4000" dirty="0">
                <a:solidFill>
                  <a:schemeClr val="tx1">
                    <a:lumMod val="85000"/>
                    <a:lumOff val="15000"/>
                  </a:schemeClr>
                </a:solidFill>
              </a:rPr>
              <a:t>Manage Services</a:t>
            </a:r>
          </a:p>
        </p:txBody>
      </p:sp>
      <p:pic>
        <p:nvPicPr>
          <p:cNvPr id="4" name="Content Placeholder 3">
            <a:extLst>
              <a:ext uri="{FF2B5EF4-FFF2-40B4-BE49-F238E27FC236}">
                <a16:creationId xmlns:a16="http://schemas.microsoft.com/office/drawing/2014/main" id="{70B9CD84-BD80-956E-0767-0B0EA32C038B}"/>
              </a:ext>
            </a:extLst>
          </p:cNvPr>
          <p:cNvPicPr>
            <a:picLocks noGrp="1" noChangeAspect="1"/>
          </p:cNvPicPr>
          <p:nvPr>
            <p:ph idx="4294967295"/>
          </p:nvPr>
        </p:nvPicPr>
        <p:blipFill>
          <a:blip r:embed="rId2"/>
          <a:stretch>
            <a:fillRect/>
          </a:stretch>
        </p:blipFill>
        <p:spPr>
          <a:xfrm>
            <a:off x="2150055" y="571952"/>
            <a:ext cx="7527542" cy="4554163"/>
          </a:xfrm>
          <a:prstGeom prst="rect">
            <a:avLst/>
          </a:prstGeom>
        </p:spPr>
      </p:pic>
    </p:spTree>
    <p:extLst>
      <p:ext uri="{BB962C8B-B14F-4D97-AF65-F5344CB8AC3E}">
        <p14:creationId xmlns:p14="http://schemas.microsoft.com/office/powerpoint/2010/main" val="55310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B281C99-26E1-AF40-26D1-EAB845C44164}"/>
              </a:ext>
            </a:extLst>
          </p:cNvPr>
          <p:cNvSpPr>
            <a:spLocks noGrp="1"/>
          </p:cNvSpPr>
          <p:nvPr>
            <p:ph type="title"/>
          </p:nvPr>
        </p:nvSpPr>
        <p:spPr>
          <a:xfrm>
            <a:off x="6162259" y="893763"/>
            <a:ext cx="4996071" cy="1587444"/>
          </a:xfrm>
        </p:spPr>
        <p:txBody>
          <a:bodyPr anchor="b">
            <a:noAutofit/>
          </a:bodyPr>
          <a:lstStyle/>
          <a:p>
            <a:r>
              <a:rPr lang="en-US" sz="4900" dirty="0"/>
              <a:t>What We Do?</a:t>
            </a:r>
          </a:p>
        </p:txBody>
      </p:sp>
      <p:sp>
        <p:nvSpPr>
          <p:cNvPr id="12" name="Freeform: Shape 11">
            <a:extLst>
              <a:ext uri="{FF2B5EF4-FFF2-40B4-BE49-F238E27FC236}">
                <a16:creationId xmlns:a16="http://schemas.microsoft.com/office/drawing/2014/main" id="{9F87E4D0-D347-4DA8-81D7-104733308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293" y="1074738"/>
            <a:ext cx="4906732"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DC9CEF6-58E1-4D78-BBBE-76F779AD9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898498"/>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7AF1248-67F7-4FEF-8D1D-FE33661A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266" y="993913"/>
            <a:ext cx="5101442" cy="485195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erson with glasses and a beard&#10;&#10;Description automatically generated">
            <a:extLst>
              <a:ext uri="{FF2B5EF4-FFF2-40B4-BE49-F238E27FC236}">
                <a16:creationId xmlns:a16="http://schemas.microsoft.com/office/drawing/2014/main" id="{48B77881-E8A6-48D9-3F66-AB2888EF3AA6}"/>
              </a:ext>
            </a:extLst>
          </p:cNvPr>
          <p:cNvPicPr>
            <a:picLocks noChangeAspect="1"/>
          </p:cNvPicPr>
          <p:nvPr/>
        </p:nvPicPr>
        <p:blipFill rotWithShape="1">
          <a:blip r:embed="rId3"/>
          <a:srcRect l="25488" r="5738"/>
          <a:stretch/>
        </p:blipFill>
        <p:spPr>
          <a:xfrm>
            <a:off x="1033670" y="1288109"/>
            <a:ext cx="4349282" cy="4221274"/>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a:pattFill prst="pct5">
            <a:fgClr>
              <a:schemeClr val="accent1"/>
            </a:fgClr>
            <a:bgClr>
              <a:schemeClr val="bg1"/>
            </a:bgClr>
          </a:pattFill>
        </p:spPr>
      </p:pic>
      <p:sp>
        <p:nvSpPr>
          <p:cNvPr id="3" name="Content Placeholder 2">
            <a:extLst>
              <a:ext uri="{FF2B5EF4-FFF2-40B4-BE49-F238E27FC236}">
                <a16:creationId xmlns:a16="http://schemas.microsoft.com/office/drawing/2014/main" id="{792D9551-25B4-E125-C935-79F1D21157AD}"/>
              </a:ext>
            </a:extLst>
          </p:cNvPr>
          <p:cNvSpPr>
            <a:spLocks noGrp="1"/>
          </p:cNvSpPr>
          <p:nvPr>
            <p:ph idx="1"/>
          </p:nvPr>
        </p:nvSpPr>
        <p:spPr>
          <a:xfrm>
            <a:off x="6162260" y="2721030"/>
            <a:ext cx="4691478" cy="3243207"/>
          </a:xfrm>
        </p:spPr>
        <p:txBody>
          <a:bodyPr>
            <a:normAutofit/>
          </a:bodyPr>
          <a:lstStyle/>
          <a:p>
            <a:pPr>
              <a:lnSpc>
                <a:spcPct val="130000"/>
              </a:lnSpc>
            </a:pPr>
            <a:r>
              <a:rPr lang="en-US" sz="1600" b="0" i="0" dirty="0">
                <a:effectLst/>
                <a:latin typeface="-apple-system"/>
              </a:rPr>
              <a:t>In many communities, access to basic health care services can be limited. GlobeMediWatch addresses this gap by organizing and managing health camps that provide essential health care services to those who need them the most, effectively bringing the clinic to the community.</a:t>
            </a:r>
          </a:p>
          <a:p>
            <a:pPr>
              <a:lnSpc>
                <a:spcPct val="130000"/>
              </a:lnSpc>
            </a:pPr>
            <a:br>
              <a:rPr lang="en-US" sz="1600" b="0" i="0" dirty="0">
                <a:effectLst/>
                <a:latin typeface="-apple-system"/>
              </a:rPr>
            </a:br>
            <a:endParaRPr lang="en-US" sz="1600" b="0" i="0" dirty="0">
              <a:effectLst/>
              <a:latin typeface="-apple-system"/>
            </a:endParaRPr>
          </a:p>
          <a:p>
            <a:pPr>
              <a:lnSpc>
                <a:spcPct val="130000"/>
              </a:lnSpc>
            </a:pPr>
            <a:endParaRPr lang="en-US" sz="1600" dirty="0"/>
          </a:p>
        </p:txBody>
      </p:sp>
    </p:spTree>
    <p:extLst>
      <p:ext uri="{BB962C8B-B14F-4D97-AF65-F5344CB8AC3E}">
        <p14:creationId xmlns:p14="http://schemas.microsoft.com/office/powerpoint/2010/main" val="687059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0" name="Freeform: Shape 83">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Freeform: Shape 8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2" name="Freeform: Shape 8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person holding a sign&#10;&#10;Description automatically generated">
            <a:extLst>
              <a:ext uri="{FF2B5EF4-FFF2-40B4-BE49-F238E27FC236}">
                <a16:creationId xmlns:a16="http://schemas.microsoft.com/office/drawing/2014/main" id="{A626BBAB-BA86-CBD6-6413-CFD49001F616}"/>
              </a:ext>
            </a:extLst>
          </p:cNvPr>
          <p:cNvPicPr>
            <a:picLocks noChangeAspect="1"/>
          </p:cNvPicPr>
          <p:nvPr/>
        </p:nvPicPr>
        <p:blipFill rotWithShape="1">
          <a:blip r:embed="rId2"/>
          <a:srcRect t="4932" r="2" b="2709"/>
          <a:stretch/>
        </p:blipFill>
        <p:spPr>
          <a:xfrm>
            <a:off x="965199" y="1217571"/>
            <a:ext cx="4788670" cy="4422857"/>
          </a:xfrm>
          <a:prstGeom prst="rect">
            <a:avLst/>
          </a:prstGeom>
        </p:spPr>
      </p:pic>
      <p:sp>
        <p:nvSpPr>
          <p:cNvPr id="3" name="Content Placeholder 2">
            <a:extLst>
              <a:ext uri="{FF2B5EF4-FFF2-40B4-BE49-F238E27FC236}">
                <a16:creationId xmlns:a16="http://schemas.microsoft.com/office/drawing/2014/main" id="{BDB5475B-6735-13B4-B628-32348BDB34EA}"/>
              </a:ext>
            </a:extLst>
          </p:cNvPr>
          <p:cNvSpPr>
            <a:spLocks noGrp="1"/>
          </p:cNvSpPr>
          <p:nvPr>
            <p:ph idx="1"/>
          </p:nvPr>
        </p:nvSpPr>
        <p:spPr>
          <a:xfrm>
            <a:off x="6893960" y="2280863"/>
            <a:ext cx="5188449" cy="1541124"/>
          </a:xfrm>
        </p:spPr>
        <p:txBody>
          <a:bodyPr vert="horz" lIns="109728" tIns="109728" rIns="109728" bIns="91440" rtlCol="0">
            <a:normAutofit/>
          </a:bodyPr>
          <a:lstStyle/>
          <a:p>
            <a:r>
              <a:rPr lang="en-US" dirty="0"/>
              <a:t>GitHub Repo : </a:t>
            </a:r>
            <a:r>
              <a:rPr lang="en-US" dirty="0">
                <a:hlinkClick r:id="rId3"/>
              </a:rPr>
              <a:t>https://github.com/info-6150-spring-2024/final-project-globemediwatch</a:t>
            </a:r>
            <a:r>
              <a:rPr lang="en-US" dirty="0"/>
              <a:t> </a:t>
            </a:r>
          </a:p>
        </p:txBody>
      </p:sp>
    </p:spTree>
    <p:extLst>
      <p:ext uri="{BB962C8B-B14F-4D97-AF65-F5344CB8AC3E}">
        <p14:creationId xmlns:p14="http://schemas.microsoft.com/office/powerpoint/2010/main" val="226069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54" name="Group 1053">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048" name="Freeform: Shape 1047">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5" name="Freeform: Shape 1048">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0" name="Freeform: Shape 1049">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45C5F1D-03F2-54D2-E87D-3EC0ACD63E9A}"/>
              </a:ext>
            </a:extLst>
          </p:cNvPr>
          <p:cNvSpPr>
            <a:spLocks noGrp="1"/>
          </p:cNvSpPr>
          <p:nvPr>
            <p:ph type="title"/>
          </p:nvPr>
        </p:nvSpPr>
        <p:spPr>
          <a:xfrm>
            <a:off x="1025306" y="2290738"/>
            <a:ext cx="4808125" cy="2099920"/>
          </a:xfrm>
        </p:spPr>
        <p:txBody>
          <a:bodyPr anchor="ctr">
            <a:normAutofit/>
          </a:bodyPr>
          <a:lstStyle/>
          <a:p>
            <a:r>
              <a:rPr lang="en-US" sz="4400" dirty="0"/>
              <a:t>Technologies Used</a:t>
            </a:r>
          </a:p>
        </p:txBody>
      </p:sp>
      <p:pic>
        <p:nvPicPr>
          <p:cNvPr id="1030" name="Picture 6" descr="What is Express.js?. ExpressJS is a one ...">
            <a:extLst>
              <a:ext uri="{FF2B5EF4-FFF2-40B4-BE49-F238E27FC236}">
                <a16:creationId xmlns:a16="http://schemas.microsoft.com/office/drawing/2014/main" id="{9A750441-6B13-4097-1DFB-1E9C8C1C2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075" y="1846985"/>
            <a:ext cx="1045131" cy="5852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378D4E-97CB-7955-A318-1721DB4A1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712" y="1190706"/>
            <a:ext cx="1696073" cy="454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s typescript frontend or backend ...">
            <a:extLst>
              <a:ext uri="{FF2B5EF4-FFF2-40B4-BE49-F238E27FC236}">
                <a16:creationId xmlns:a16="http://schemas.microsoft.com/office/drawing/2014/main" id="{7494598F-A42D-3995-A2D1-1DF1C5CC6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620" y="2432258"/>
            <a:ext cx="999291" cy="9992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ss (style sheet language) - Wikipedia">
            <a:extLst>
              <a:ext uri="{FF2B5EF4-FFF2-40B4-BE49-F238E27FC236}">
                <a16:creationId xmlns:a16="http://schemas.microsoft.com/office/drawing/2014/main" id="{F3E1781B-FFBB-411F-0736-B0091868A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2620" y="3552079"/>
            <a:ext cx="1134905" cy="85008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dux/logo/README.md at master ...">
            <a:extLst>
              <a:ext uri="{FF2B5EF4-FFF2-40B4-BE49-F238E27FC236}">
                <a16:creationId xmlns:a16="http://schemas.microsoft.com/office/drawing/2014/main" id="{7F5A69BE-58C5-9319-35A4-DA8D92710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157" y="3633707"/>
            <a:ext cx="876773" cy="7913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UI: The React component library you ...">
            <a:extLst>
              <a:ext uri="{FF2B5EF4-FFF2-40B4-BE49-F238E27FC236}">
                <a16:creationId xmlns:a16="http://schemas.microsoft.com/office/drawing/2014/main" id="{40431986-CA87-8F62-88C6-C1B3067B8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6525" y="4524559"/>
            <a:ext cx="855065" cy="85506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ripe + DonorDock Integration">
            <a:extLst>
              <a:ext uri="{FF2B5EF4-FFF2-40B4-BE49-F238E27FC236}">
                <a16:creationId xmlns:a16="http://schemas.microsoft.com/office/drawing/2014/main" id="{D63B5FCC-400A-15B4-3565-430523B66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0415" y="2162607"/>
            <a:ext cx="880880" cy="8808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ailgun Alternatives ...">
            <a:extLst>
              <a:ext uri="{FF2B5EF4-FFF2-40B4-BE49-F238E27FC236}">
                <a16:creationId xmlns:a16="http://schemas.microsoft.com/office/drawing/2014/main" id="{43AF32F0-9F61-BC84-ADDA-682963E61A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8300" y="3206865"/>
            <a:ext cx="1422864" cy="6806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st API Development Services | Keenethics">
            <a:extLst>
              <a:ext uri="{FF2B5EF4-FFF2-40B4-BE49-F238E27FC236}">
                <a16:creationId xmlns:a16="http://schemas.microsoft.com/office/drawing/2014/main" id="{B0DD4F55-38DC-1AEA-586B-563B882E56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2157" y="4702152"/>
            <a:ext cx="2048801" cy="74152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7">
            <a:extLst>
              <a:ext uri="{FF2B5EF4-FFF2-40B4-BE49-F238E27FC236}">
                <a16:creationId xmlns:a16="http://schemas.microsoft.com/office/drawing/2014/main" id="{292428E0-E460-2640-49E4-F61A370CC416}"/>
              </a:ext>
            </a:extLst>
          </p:cNvPr>
          <p:cNvSpPr/>
          <p:nvPr/>
        </p:nvSpPr>
        <p:spPr>
          <a:xfrm>
            <a:off x="5970431" y="2703593"/>
            <a:ext cx="1359903" cy="732082"/>
          </a:xfrm>
          <a:custGeom>
            <a:avLst/>
            <a:gdLst/>
            <a:ahLst/>
            <a:cxnLst/>
            <a:rect l="l" t="t" r="r" b="b"/>
            <a:pathLst>
              <a:path w="1359903" h="732082">
                <a:moveTo>
                  <a:pt x="0" y="0"/>
                </a:moveTo>
                <a:lnTo>
                  <a:pt x="1359903" y="0"/>
                </a:lnTo>
                <a:lnTo>
                  <a:pt x="1359903" y="732082"/>
                </a:lnTo>
                <a:lnTo>
                  <a:pt x="0" y="732082"/>
                </a:lnTo>
                <a:lnTo>
                  <a:pt x="0" y="0"/>
                </a:lnTo>
                <a:close/>
              </a:path>
            </a:pathLst>
          </a:custGeom>
          <a:blipFill>
            <a:blip r:embed="rId11"/>
            <a:stretch>
              <a:fillRect/>
            </a:stretch>
          </a:blipFill>
        </p:spPr>
        <p:txBody>
          <a:bodyPr/>
          <a:lstStyle/>
          <a:p>
            <a:endParaRPr lang="en-US"/>
          </a:p>
        </p:txBody>
      </p:sp>
      <p:sp>
        <p:nvSpPr>
          <p:cNvPr id="6" name="Freeform 19">
            <a:extLst>
              <a:ext uri="{FF2B5EF4-FFF2-40B4-BE49-F238E27FC236}">
                <a16:creationId xmlns:a16="http://schemas.microsoft.com/office/drawing/2014/main" id="{2B2FC55B-0010-1E47-9C83-A55DE3D737C8}"/>
              </a:ext>
            </a:extLst>
          </p:cNvPr>
          <p:cNvSpPr/>
          <p:nvPr/>
        </p:nvSpPr>
        <p:spPr>
          <a:xfrm>
            <a:off x="8412621" y="1163111"/>
            <a:ext cx="1124428" cy="1180654"/>
          </a:xfrm>
          <a:custGeom>
            <a:avLst/>
            <a:gdLst/>
            <a:ahLst/>
            <a:cxnLst/>
            <a:rect l="l" t="t" r="r" b="b"/>
            <a:pathLst>
              <a:path w="1028748" h="1028748">
                <a:moveTo>
                  <a:pt x="0" y="0"/>
                </a:moveTo>
                <a:lnTo>
                  <a:pt x="1028748" y="0"/>
                </a:lnTo>
                <a:lnTo>
                  <a:pt x="1028748" y="1028747"/>
                </a:lnTo>
                <a:lnTo>
                  <a:pt x="0" y="1028747"/>
                </a:lnTo>
                <a:lnTo>
                  <a:pt x="0" y="0"/>
                </a:lnTo>
                <a:close/>
              </a:path>
            </a:pathLst>
          </a:custGeom>
          <a:blipFill>
            <a:blip r:embed="rId12"/>
            <a:stretch>
              <a:fillRect/>
            </a:stretch>
          </a:blipFill>
        </p:spPr>
        <p:txBody>
          <a:bodyPr/>
          <a:lstStyle/>
          <a:p>
            <a:endParaRPr lang="en-US"/>
          </a:p>
        </p:txBody>
      </p:sp>
      <p:pic>
        <p:nvPicPr>
          <p:cNvPr id="7" name="Picture 26" descr="JWT auth comes to Ably">
            <a:extLst>
              <a:ext uri="{FF2B5EF4-FFF2-40B4-BE49-F238E27FC236}">
                <a16:creationId xmlns:a16="http://schemas.microsoft.com/office/drawing/2014/main" id="{E4060DAB-C64E-358C-A632-15F3D8437A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21348" y="4052448"/>
            <a:ext cx="1547656" cy="74516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Google: Places API - Spiralking">
            <a:extLst>
              <a:ext uri="{FF2B5EF4-FFF2-40B4-BE49-F238E27FC236}">
                <a16:creationId xmlns:a16="http://schemas.microsoft.com/office/drawing/2014/main" id="{F98A2653-3976-1022-840D-EE45B9AA34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28536" y="1190706"/>
            <a:ext cx="1295138" cy="7942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React application localization ...">
            <a:extLst>
              <a:ext uri="{FF2B5EF4-FFF2-40B4-BE49-F238E27FC236}">
                <a16:creationId xmlns:a16="http://schemas.microsoft.com/office/drawing/2014/main" id="{50B5DC55-9586-7154-B866-ADEBAA38CB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28300" y="4962507"/>
            <a:ext cx="1155756" cy="69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98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A47D7-7238-93EE-FA1A-B4F470BB4CF0}"/>
              </a:ext>
            </a:extLst>
          </p:cNvPr>
          <p:cNvPicPr>
            <a:picLocks noChangeAspect="1"/>
          </p:cNvPicPr>
          <p:nvPr/>
        </p:nvPicPr>
        <p:blipFill>
          <a:blip r:embed="rId2"/>
          <a:stretch>
            <a:fillRect/>
          </a:stretch>
        </p:blipFill>
        <p:spPr>
          <a:xfrm>
            <a:off x="1721555" y="0"/>
            <a:ext cx="8748889" cy="6858000"/>
          </a:xfrm>
          <a:prstGeom prst="rect">
            <a:avLst/>
          </a:prstGeom>
        </p:spPr>
      </p:pic>
    </p:spTree>
    <p:extLst>
      <p:ext uri="{BB962C8B-B14F-4D97-AF65-F5344CB8AC3E}">
        <p14:creationId xmlns:p14="http://schemas.microsoft.com/office/powerpoint/2010/main" val="162501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58F7-17E7-32C6-4525-F2DFF5F70EDD}"/>
              </a:ext>
            </a:extLst>
          </p:cNvPr>
          <p:cNvSpPr>
            <a:spLocks noGrp="1"/>
          </p:cNvSpPr>
          <p:nvPr>
            <p:ph type="title"/>
          </p:nvPr>
        </p:nvSpPr>
        <p:spPr>
          <a:xfrm>
            <a:off x="1920240" y="990600"/>
            <a:ext cx="3481493" cy="796889"/>
          </a:xfrm>
        </p:spPr>
        <p:txBody>
          <a:bodyPr>
            <a:noAutofit/>
          </a:bodyPr>
          <a:lstStyle/>
          <a:p>
            <a:r>
              <a:rPr lang="en-US" sz="4900" dirty="0"/>
              <a:t>Features</a:t>
            </a:r>
          </a:p>
        </p:txBody>
      </p:sp>
      <p:graphicFrame>
        <p:nvGraphicFramePr>
          <p:cNvPr id="42" name="Content Placeholder 2">
            <a:extLst>
              <a:ext uri="{FF2B5EF4-FFF2-40B4-BE49-F238E27FC236}">
                <a16:creationId xmlns:a16="http://schemas.microsoft.com/office/drawing/2014/main" id="{A7804493-E11D-9D14-B20F-74229FA9BD17}"/>
              </a:ext>
            </a:extLst>
          </p:cNvPr>
          <p:cNvGraphicFramePr>
            <a:graphicFrameLocks noGrp="1"/>
          </p:cNvGraphicFramePr>
          <p:nvPr>
            <p:ph idx="1"/>
            <p:extLst>
              <p:ext uri="{D42A27DB-BD31-4B8C-83A1-F6EECF244321}">
                <p14:modId xmlns:p14="http://schemas.microsoft.com/office/powerpoint/2010/main" val="27884812"/>
              </p:ext>
            </p:extLst>
          </p:nvPr>
        </p:nvGraphicFramePr>
        <p:xfrm>
          <a:off x="2525064" y="2480930"/>
          <a:ext cx="7141872" cy="393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96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9" name="Rectangle 2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a:extLst>
              <a:ext uri="{FF2B5EF4-FFF2-40B4-BE49-F238E27FC236}">
                <a16:creationId xmlns:a16="http://schemas.microsoft.com/office/drawing/2014/main" id="{7DD5EC63-E148-9AA6-B482-4A5AFB332A29}"/>
              </a:ext>
            </a:extLst>
          </p:cNvPr>
          <p:cNvPicPr>
            <a:picLocks noChangeAspect="1"/>
          </p:cNvPicPr>
          <p:nvPr/>
        </p:nvPicPr>
        <p:blipFill rotWithShape="1">
          <a:blip r:embed="rId2"/>
          <a:srcRect l="2438" r="13546"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31" name="Freeform: Shape 3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3" name="Freeform: Shape 3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Title 5">
            <a:extLst>
              <a:ext uri="{FF2B5EF4-FFF2-40B4-BE49-F238E27FC236}">
                <a16:creationId xmlns:a16="http://schemas.microsoft.com/office/drawing/2014/main" id="{F00D4F1F-6C53-175A-09A7-D3816D1913EA}"/>
              </a:ext>
            </a:extLst>
          </p:cNvPr>
          <p:cNvSpPr>
            <a:spLocks noGrp="1"/>
          </p:cNvSpPr>
          <p:nvPr>
            <p:ph type="title"/>
          </p:nvPr>
        </p:nvSpPr>
        <p:spPr>
          <a:xfrm>
            <a:off x="821140" y="673134"/>
            <a:ext cx="5274860" cy="3066706"/>
          </a:xfrm>
        </p:spPr>
        <p:txBody>
          <a:bodyPr vert="horz" lIns="109728" tIns="109728" rIns="109728" bIns="91440" rtlCol="0" anchor="b">
            <a:normAutofit/>
          </a:bodyPr>
          <a:lstStyle/>
          <a:p>
            <a:pPr>
              <a:lnSpc>
                <a:spcPct val="120000"/>
              </a:lnSpc>
            </a:pPr>
            <a:r>
              <a:rPr lang="en-US" sz="5600" dirty="0">
                <a:solidFill>
                  <a:schemeClr val="tx1">
                    <a:lumMod val="85000"/>
                    <a:lumOff val="15000"/>
                  </a:schemeClr>
                </a:solidFill>
              </a:rPr>
              <a:t>Screen Shots</a:t>
            </a:r>
          </a:p>
        </p:txBody>
      </p:sp>
    </p:spTree>
    <p:extLst>
      <p:ext uri="{BB962C8B-B14F-4D97-AF65-F5344CB8AC3E}">
        <p14:creationId xmlns:p14="http://schemas.microsoft.com/office/powerpoint/2010/main" val="35726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4" name="Freeform: Shape 8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86" name="Rectangle 8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8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2" name="Freeform: Shape 9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4" name="Freeform: Shape 9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6" name="Freeform: Shape 9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itle 3">
            <a:extLst>
              <a:ext uri="{FF2B5EF4-FFF2-40B4-BE49-F238E27FC236}">
                <a16:creationId xmlns:a16="http://schemas.microsoft.com/office/drawing/2014/main" id="{B08369E0-C8AA-D586-77A8-9FB284DDBA1D}"/>
              </a:ext>
            </a:extLst>
          </p:cNvPr>
          <p:cNvSpPr>
            <a:spLocks noGrp="1"/>
          </p:cNvSpPr>
          <p:nvPr>
            <p:ph type="title" idx="4294967295"/>
          </p:nvPr>
        </p:nvSpPr>
        <p:spPr>
          <a:xfrm>
            <a:off x="3612574" y="5589141"/>
            <a:ext cx="4708564" cy="1064867"/>
          </a:xfrm>
        </p:spPr>
        <p:txBody>
          <a:bodyPr vert="horz" lIns="109728" tIns="109728" rIns="109728" bIns="91440" rtlCol="0" anchor="b">
            <a:normAutofit/>
          </a:bodyPr>
          <a:lstStyle/>
          <a:p>
            <a:pPr algn="ctr">
              <a:lnSpc>
                <a:spcPct val="120000"/>
              </a:lnSpc>
            </a:pPr>
            <a:r>
              <a:rPr lang="en-US" sz="4000" dirty="0">
                <a:solidFill>
                  <a:schemeClr val="tx1">
                    <a:lumMod val="85000"/>
                    <a:lumOff val="15000"/>
                  </a:schemeClr>
                </a:solidFill>
              </a:rPr>
              <a:t>Home Page</a:t>
            </a:r>
          </a:p>
        </p:txBody>
      </p:sp>
      <p:pic>
        <p:nvPicPr>
          <p:cNvPr id="6" name="Picture 5">
            <a:extLst>
              <a:ext uri="{FF2B5EF4-FFF2-40B4-BE49-F238E27FC236}">
                <a16:creationId xmlns:a16="http://schemas.microsoft.com/office/drawing/2014/main" id="{F37556CF-E232-91A2-D086-7B3C608E692F}"/>
              </a:ext>
            </a:extLst>
          </p:cNvPr>
          <p:cNvPicPr>
            <a:picLocks noChangeAspect="1"/>
          </p:cNvPicPr>
          <p:nvPr/>
        </p:nvPicPr>
        <p:blipFill rotWithShape="1">
          <a:blip r:embed="rId2"/>
          <a:srcRect t="7025"/>
          <a:stretch/>
        </p:blipFill>
        <p:spPr>
          <a:xfrm>
            <a:off x="1755854" y="852145"/>
            <a:ext cx="8274815" cy="4654575"/>
          </a:xfrm>
          <a:prstGeom prst="rect">
            <a:avLst/>
          </a:prstGeom>
        </p:spPr>
      </p:pic>
    </p:spTree>
    <p:extLst>
      <p:ext uri="{BB962C8B-B14F-4D97-AF65-F5344CB8AC3E}">
        <p14:creationId xmlns:p14="http://schemas.microsoft.com/office/powerpoint/2010/main" val="40169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Shape 5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7" name="Freeform: Shape 5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3" name="Freeform: Shape 6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5" name="Freeform: Shape 6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7" name="Rectangle 6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68">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5" name="Freeform: Shape 74">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D817708-9D03-6D16-6BED-95EAC7C604AB}"/>
              </a:ext>
            </a:extLst>
          </p:cNvPr>
          <p:cNvSpPr>
            <a:spLocks noGrp="1"/>
          </p:cNvSpPr>
          <p:nvPr>
            <p:ph type="title" idx="4294967295"/>
          </p:nvPr>
        </p:nvSpPr>
        <p:spPr>
          <a:xfrm>
            <a:off x="4414375" y="5730681"/>
            <a:ext cx="2808073" cy="995239"/>
          </a:xfrm>
        </p:spPr>
        <p:txBody>
          <a:bodyPr vert="horz" lIns="109728" tIns="109728" rIns="109728" bIns="91440" rtlCol="0" anchor="b">
            <a:normAutofit/>
          </a:bodyPr>
          <a:lstStyle/>
          <a:p>
            <a:pPr algn="ctr">
              <a:lnSpc>
                <a:spcPct val="120000"/>
              </a:lnSpc>
            </a:pPr>
            <a:r>
              <a:rPr lang="en-US" sz="4000" dirty="0">
                <a:solidFill>
                  <a:schemeClr val="tx1">
                    <a:lumMod val="85000"/>
                    <a:lumOff val="15000"/>
                  </a:schemeClr>
                </a:solidFill>
              </a:rPr>
              <a:t>About</a:t>
            </a:r>
          </a:p>
        </p:txBody>
      </p:sp>
      <p:pic>
        <p:nvPicPr>
          <p:cNvPr id="4" name="Content Placeholder 3">
            <a:extLst>
              <a:ext uri="{FF2B5EF4-FFF2-40B4-BE49-F238E27FC236}">
                <a16:creationId xmlns:a16="http://schemas.microsoft.com/office/drawing/2014/main" id="{D29E3A73-A7A0-FF93-73D5-7FE03608E132}"/>
              </a:ext>
            </a:extLst>
          </p:cNvPr>
          <p:cNvPicPr>
            <a:picLocks noGrp="1" noChangeAspect="1"/>
          </p:cNvPicPr>
          <p:nvPr>
            <p:ph idx="4294967295"/>
          </p:nvPr>
        </p:nvPicPr>
        <p:blipFill rotWithShape="1">
          <a:blip r:embed="rId2"/>
          <a:srcRect t="7025"/>
          <a:stretch/>
        </p:blipFill>
        <p:spPr>
          <a:xfrm>
            <a:off x="1939017" y="953745"/>
            <a:ext cx="8003881" cy="4502175"/>
          </a:xfrm>
          <a:prstGeom prst="rect">
            <a:avLst/>
          </a:prstGeom>
        </p:spPr>
      </p:pic>
    </p:spTree>
    <p:extLst>
      <p:ext uri="{BB962C8B-B14F-4D97-AF65-F5344CB8AC3E}">
        <p14:creationId xmlns:p14="http://schemas.microsoft.com/office/powerpoint/2010/main" val="258184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4" name="Freeform: Shape 20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 name="Freeform: Shape 20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8" name="Freeform: Shape 20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0" name="Freeform: Shape 20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2" name="Freeform: Shape 21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4" name="Freeform: Shape 21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6" name="Freeform: Shape 21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8" name="Freeform: Shape 21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20" name="Rectangle 21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2" name="Freeform: Shape 22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4" name="Freeform: Shape 223">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6" name="Freeform: Shape 225">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8" name="Freeform: Shape 227">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0" name="Freeform: Shape 229">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AB31398-66E4-0463-1EB2-0241544FEBED}"/>
              </a:ext>
            </a:extLst>
          </p:cNvPr>
          <p:cNvSpPr>
            <a:spLocks noGrp="1"/>
          </p:cNvSpPr>
          <p:nvPr>
            <p:ph type="title" idx="4294967295"/>
          </p:nvPr>
        </p:nvSpPr>
        <p:spPr>
          <a:xfrm>
            <a:off x="2640270" y="5709920"/>
            <a:ext cx="6171908" cy="1030734"/>
          </a:xfrm>
        </p:spPr>
        <p:txBody>
          <a:bodyPr vert="horz" lIns="109728" tIns="109728" rIns="109728" bIns="91440" rtlCol="0" anchor="b">
            <a:normAutofit/>
          </a:bodyPr>
          <a:lstStyle/>
          <a:p>
            <a:pPr algn="ctr">
              <a:lnSpc>
                <a:spcPct val="120000"/>
              </a:lnSpc>
            </a:pPr>
            <a:r>
              <a:rPr lang="en-US" sz="4000" dirty="0">
                <a:solidFill>
                  <a:schemeClr val="tx1">
                    <a:lumMod val="85000"/>
                    <a:lumOff val="15000"/>
                  </a:schemeClr>
                </a:solidFill>
              </a:rPr>
              <a:t>Login/Sign up</a:t>
            </a:r>
          </a:p>
        </p:txBody>
      </p:sp>
      <p:pic>
        <p:nvPicPr>
          <p:cNvPr id="4" name="Content Placeholder 3">
            <a:extLst>
              <a:ext uri="{FF2B5EF4-FFF2-40B4-BE49-F238E27FC236}">
                <a16:creationId xmlns:a16="http://schemas.microsoft.com/office/drawing/2014/main" id="{50895BDD-B64D-8F58-B363-D901D895C663}"/>
              </a:ext>
            </a:extLst>
          </p:cNvPr>
          <p:cNvPicPr>
            <a:picLocks noGrp="1" noChangeAspect="1"/>
          </p:cNvPicPr>
          <p:nvPr>
            <p:ph idx="4294967295"/>
          </p:nvPr>
        </p:nvPicPr>
        <p:blipFill rotWithShape="1">
          <a:blip r:embed="rId2"/>
          <a:srcRect t="6616" r="-1" b="-1"/>
          <a:stretch/>
        </p:blipFill>
        <p:spPr>
          <a:xfrm>
            <a:off x="1910138" y="1014705"/>
            <a:ext cx="7945061" cy="4470202"/>
          </a:xfrm>
          <a:prstGeom prst="rect">
            <a:avLst/>
          </a:prstGeom>
        </p:spPr>
      </p:pic>
    </p:spTree>
    <p:extLst>
      <p:ext uri="{BB962C8B-B14F-4D97-AF65-F5344CB8AC3E}">
        <p14:creationId xmlns:p14="http://schemas.microsoft.com/office/powerpoint/2010/main" val="2066747376"/>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A212E"/>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emplate>Office Theme</Template>
  <TotalTime>303</TotalTime>
  <Words>136</Words>
  <Application>Microsoft Macintosh PowerPoint</Application>
  <PresentationFormat>Widescreen</PresentationFormat>
  <Paragraphs>32</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Meiryo</vt:lpstr>
      <vt:lpstr>-apple-system</vt:lpstr>
      <vt:lpstr>Aptos</vt:lpstr>
      <vt:lpstr>Corbel</vt:lpstr>
      <vt:lpstr>Söhne</vt:lpstr>
      <vt:lpstr>SketchLinesVTI</vt:lpstr>
      <vt:lpstr>GlobeMediWatch</vt:lpstr>
      <vt:lpstr>What We Do?</vt:lpstr>
      <vt:lpstr>Technologies Used</vt:lpstr>
      <vt:lpstr>PowerPoint Presentation</vt:lpstr>
      <vt:lpstr>Features</vt:lpstr>
      <vt:lpstr>Screen Shots</vt:lpstr>
      <vt:lpstr>Home Page</vt:lpstr>
      <vt:lpstr>About</vt:lpstr>
      <vt:lpstr>Login/Sign up</vt:lpstr>
      <vt:lpstr>Upcoming Camps</vt:lpstr>
      <vt:lpstr>Donate</vt:lpstr>
      <vt:lpstr>Edit and Manage Fundraisers</vt:lpstr>
      <vt:lpstr>Schedule Camps</vt:lpstr>
      <vt:lpstr>View Camps</vt:lpstr>
      <vt:lpstr>Edit Camps</vt:lpstr>
      <vt:lpstr>Manage Camp Services</vt:lpstr>
      <vt:lpstr>Camp Dashboard</vt:lpstr>
      <vt:lpstr>Manage Patient Record</vt:lpstr>
      <vt:lpstr>Manage Services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Srijith Makam</dc:creator>
  <cp:lastModifiedBy>Srijith Makam</cp:lastModifiedBy>
  <cp:revision>2</cp:revision>
  <dcterms:created xsi:type="dcterms:W3CDTF">2024-04-22T19:43:10Z</dcterms:created>
  <dcterms:modified xsi:type="dcterms:W3CDTF">2024-04-23T00:58:24Z</dcterms:modified>
</cp:coreProperties>
</file>